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1" r:id="rId1"/>
  </p:sldMasterIdLst>
  <p:notesMasterIdLst>
    <p:notesMasterId r:id="rId10"/>
  </p:notesMasterIdLst>
  <p:sldIdLst>
    <p:sldId id="256" r:id="rId2"/>
    <p:sldId id="292" r:id="rId3"/>
    <p:sldId id="291" r:id="rId4"/>
    <p:sldId id="296" r:id="rId5"/>
    <p:sldId id="294" r:id="rId6"/>
    <p:sldId id="295" r:id="rId7"/>
    <p:sldId id="298" r:id="rId8"/>
    <p:sldId id="293" r:id="rId9"/>
  </p:sldIdLst>
  <p:sldSz cx="9144000" cy="5143500" type="screen16x9"/>
  <p:notesSz cx="6858000" cy="9144000"/>
  <p:embeddedFontLst>
    <p:embeddedFont>
      <p:font typeface="Chewy" panose="020B0604020202020204" charset="0"/>
      <p:regular r:id="rId11"/>
    </p:embeddedFont>
    <p:embeddedFont>
      <p:font typeface="Josefin Slab SemiBold" panose="020B0604020202020204" charset="0"/>
      <p:regular r:id="rId12"/>
      <p:bold r:id="rId13"/>
      <p:italic r:id="rId14"/>
      <p:boldItalic r:id="rId15"/>
    </p:embeddedFont>
    <p:embeddedFont>
      <p:font typeface="Bebas Neue" panose="020B0604020202020204" charset="0"/>
      <p:regular r:id="rId16"/>
    </p:embeddedFont>
    <p:embeddedFont>
      <p:font typeface="Ubuntu" panose="020B0604020202020204" charset="0"/>
      <p:regular r:id="rId17"/>
      <p:bold r:id="rId18"/>
      <p:italic r:id="rId19"/>
      <p:boldItalic r:id="rId2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699"/>
    <a:srgbClr val="FF66CC"/>
    <a:srgbClr val="675CDC"/>
    <a:srgbClr val="9A2BA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3345DE5-3CC3-400B-999D-ACD4FA240A21}">
  <a:tblStyle styleId="{F3345DE5-3CC3-400B-999D-ACD4FA240A21}"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22" autoAdjust="0"/>
    <p:restoredTop sz="94660"/>
  </p:normalViewPr>
  <p:slideViewPr>
    <p:cSldViewPr snapToGrid="0">
      <p:cViewPr varScale="1">
        <p:scale>
          <a:sx n="105" d="100"/>
          <a:sy n="105" d="100"/>
        </p:scale>
        <p:origin x="86" y="125"/>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3.fntdata"/><Relationship Id="rId18"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font" Target="fonts/font2.fntdata"/><Relationship Id="rId17"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font" Target="fonts/font6.fntdata"/><Relationship Id="rId20"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font" Target="fonts/font5.fntdata"/><Relationship Id="rId23" Type="http://schemas.openxmlformats.org/officeDocument/2006/relationships/theme" Target="theme/theme1.xml"/><Relationship Id="rId10" Type="http://schemas.openxmlformats.org/officeDocument/2006/relationships/notesMaster" Target="notesMasters/notesMaster1.xml"/><Relationship Id="rId19"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4.fntdata"/><Relationship Id="rId22"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EF380B7-F490-4AC6-A6CF-DFE30E104A93}" type="doc">
      <dgm:prSet loTypeId="urn:microsoft.com/office/officeart/2005/8/layout/vList2" loCatId="list" qsTypeId="urn:microsoft.com/office/officeart/2005/8/quickstyle/simple1" qsCatId="simple" csTypeId="urn:microsoft.com/office/officeart/2005/8/colors/colorful3" csCatId="colorful" phldr="1"/>
      <dgm:spPr/>
      <dgm:t>
        <a:bodyPr/>
        <a:lstStyle/>
        <a:p>
          <a:endParaRPr lang="en-US"/>
        </a:p>
      </dgm:t>
    </dgm:pt>
    <dgm:pt modelId="{08E3C1D5-98B0-4C83-A6FB-1AFF760EF4A1}" type="pres">
      <dgm:prSet presAssocID="{EEF380B7-F490-4AC6-A6CF-DFE30E104A93}" presName="linear" presStyleCnt="0">
        <dgm:presLayoutVars>
          <dgm:animLvl val="lvl"/>
          <dgm:resizeHandles val="exact"/>
        </dgm:presLayoutVars>
      </dgm:prSet>
      <dgm:spPr/>
      <dgm:t>
        <a:bodyPr/>
        <a:lstStyle/>
        <a:p>
          <a:endParaRPr lang="en-US"/>
        </a:p>
      </dgm:t>
    </dgm:pt>
  </dgm:ptLst>
  <dgm:cxnLst>
    <dgm:cxn modelId="{BD30115C-D3B6-4C0A-9112-7FB32BF69870}" type="presOf" srcId="{EEF380B7-F490-4AC6-A6CF-DFE30E104A93}" destId="{08E3C1D5-98B0-4C83-A6FB-1AFF760EF4A1}"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8ABBBA00-838A-413B-95C4-824AD058727F}" type="doc">
      <dgm:prSet loTypeId="urn:microsoft.com/office/officeart/2005/8/layout/hProcess11" loCatId="process" qsTypeId="urn:microsoft.com/office/officeart/2005/8/quickstyle/simple1" qsCatId="simple" csTypeId="urn:microsoft.com/office/officeart/2005/8/colors/accent1_2" csCatId="accent1" phldr="1"/>
      <dgm:spPr/>
      <dgm:t>
        <a:bodyPr/>
        <a:lstStyle/>
        <a:p>
          <a:endParaRPr lang="en-US"/>
        </a:p>
      </dgm:t>
    </dgm:pt>
    <dgm:pt modelId="{458258B9-DC46-4A87-A511-0750C32C7333}">
      <dgm:prSet phldrT="[Text]" phldr="1"/>
      <dgm:spPr/>
      <dgm:t>
        <a:bodyPr/>
        <a:lstStyle/>
        <a:p>
          <a:endParaRPr lang="en-US" dirty="0"/>
        </a:p>
      </dgm:t>
    </dgm:pt>
    <dgm:pt modelId="{6F87CBFE-662C-4046-B111-1550CB8E747A}" type="parTrans" cxnId="{67D80738-BC8D-46B3-9A6B-547516698333}">
      <dgm:prSet/>
      <dgm:spPr/>
      <dgm:t>
        <a:bodyPr/>
        <a:lstStyle/>
        <a:p>
          <a:endParaRPr lang="en-US"/>
        </a:p>
      </dgm:t>
    </dgm:pt>
    <dgm:pt modelId="{246ED5CD-3531-4DE1-A638-DDFA8CE08A03}" type="sibTrans" cxnId="{67D80738-BC8D-46B3-9A6B-547516698333}">
      <dgm:prSet/>
      <dgm:spPr/>
      <dgm:t>
        <a:bodyPr/>
        <a:lstStyle/>
        <a:p>
          <a:endParaRPr lang="en-US"/>
        </a:p>
      </dgm:t>
    </dgm:pt>
    <dgm:pt modelId="{B22BE57E-8BBE-487B-BD29-E565337C12AA}" type="pres">
      <dgm:prSet presAssocID="{8ABBBA00-838A-413B-95C4-824AD058727F}" presName="Name0" presStyleCnt="0">
        <dgm:presLayoutVars>
          <dgm:dir/>
          <dgm:resizeHandles val="exact"/>
        </dgm:presLayoutVars>
      </dgm:prSet>
      <dgm:spPr/>
      <dgm:t>
        <a:bodyPr/>
        <a:lstStyle/>
        <a:p>
          <a:endParaRPr lang="en-US"/>
        </a:p>
      </dgm:t>
    </dgm:pt>
    <dgm:pt modelId="{9F930FFE-2A6B-4189-AAC4-C4768B898A7E}" type="pres">
      <dgm:prSet presAssocID="{8ABBBA00-838A-413B-95C4-824AD058727F}" presName="arrow" presStyleLbl="bgShp" presStyleIdx="0" presStyleCnt="1" custScaleY="236110" custLinFactY="90146" custLinFactNeighborX="-10074" custLinFactNeighborY="100000"/>
      <dgm:spPr/>
    </dgm:pt>
    <dgm:pt modelId="{626B0A5F-FB65-4D75-8BD2-FCC6176512B8}" type="pres">
      <dgm:prSet presAssocID="{8ABBBA00-838A-413B-95C4-824AD058727F}" presName="points" presStyleCnt="0"/>
      <dgm:spPr/>
    </dgm:pt>
    <dgm:pt modelId="{F865BD36-5A1C-4A92-91CF-0D340828360A}" type="pres">
      <dgm:prSet presAssocID="{458258B9-DC46-4A87-A511-0750C32C7333}" presName="compositeA" presStyleCnt="0"/>
      <dgm:spPr/>
    </dgm:pt>
    <dgm:pt modelId="{5E1CE036-AF55-48CF-8D98-ACBBB59BC357}" type="pres">
      <dgm:prSet presAssocID="{458258B9-DC46-4A87-A511-0750C32C7333}" presName="textA" presStyleLbl="revTx" presStyleIdx="0" presStyleCnt="1">
        <dgm:presLayoutVars>
          <dgm:bulletEnabled val="1"/>
        </dgm:presLayoutVars>
      </dgm:prSet>
      <dgm:spPr/>
      <dgm:t>
        <a:bodyPr/>
        <a:lstStyle/>
        <a:p>
          <a:endParaRPr lang="en-US"/>
        </a:p>
      </dgm:t>
    </dgm:pt>
    <dgm:pt modelId="{6FAB92D1-52C3-461A-85AF-0CCBFCB2C7B5}" type="pres">
      <dgm:prSet presAssocID="{458258B9-DC46-4A87-A511-0750C32C7333}" presName="circleA" presStyleLbl="node1" presStyleIdx="0" presStyleCnt="1"/>
      <dgm:spPr/>
    </dgm:pt>
    <dgm:pt modelId="{97FF60A5-54B2-46E3-A126-9A7F78BD3A90}" type="pres">
      <dgm:prSet presAssocID="{458258B9-DC46-4A87-A511-0750C32C7333}" presName="spaceA" presStyleCnt="0"/>
      <dgm:spPr/>
    </dgm:pt>
  </dgm:ptLst>
  <dgm:cxnLst>
    <dgm:cxn modelId="{67D80738-BC8D-46B3-9A6B-547516698333}" srcId="{8ABBBA00-838A-413B-95C4-824AD058727F}" destId="{458258B9-DC46-4A87-A511-0750C32C7333}" srcOrd="0" destOrd="0" parTransId="{6F87CBFE-662C-4046-B111-1550CB8E747A}" sibTransId="{246ED5CD-3531-4DE1-A638-DDFA8CE08A03}"/>
    <dgm:cxn modelId="{2733F4B1-C5C9-4AC2-A5DF-E76A84532FFF}" type="presOf" srcId="{8ABBBA00-838A-413B-95C4-824AD058727F}" destId="{B22BE57E-8BBE-487B-BD29-E565337C12AA}" srcOrd="0" destOrd="0" presId="urn:microsoft.com/office/officeart/2005/8/layout/hProcess11"/>
    <dgm:cxn modelId="{7236CCA5-0E99-496A-8528-B1BBAE0B423C}" type="presOf" srcId="{458258B9-DC46-4A87-A511-0750C32C7333}" destId="{5E1CE036-AF55-48CF-8D98-ACBBB59BC357}" srcOrd="0" destOrd="0" presId="urn:microsoft.com/office/officeart/2005/8/layout/hProcess11"/>
    <dgm:cxn modelId="{0449F03F-D8DD-480B-8752-184622B24B08}" type="presParOf" srcId="{B22BE57E-8BBE-487B-BD29-E565337C12AA}" destId="{9F930FFE-2A6B-4189-AAC4-C4768B898A7E}" srcOrd="0" destOrd="0" presId="urn:microsoft.com/office/officeart/2005/8/layout/hProcess11"/>
    <dgm:cxn modelId="{73ED8971-26E3-4ED3-B1B9-8AD5C205E693}" type="presParOf" srcId="{B22BE57E-8BBE-487B-BD29-E565337C12AA}" destId="{626B0A5F-FB65-4D75-8BD2-FCC6176512B8}" srcOrd="1" destOrd="0" presId="urn:microsoft.com/office/officeart/2005/8/layout/hProcess11"/>
    <dgm:cxn modelId="{AD37853B-97EC-4A23-AE01-5410AC49EA7D}" type="presParOf" srcId="{626B0A5F-FB65-4D75-8BD2-FCC6176512B8}" destId="{F865BD36-5A1C-4A92-91CF-0D340828360A}" srcOrd="0" destOrd="0" presId="urn:microsoft.com/office/officeart/2005/8/layout/hProcess11"/>
    <dgm:cxn modelId="{25934924-C5B9-4BD0-AE97-BADCE34D5A07}" type="presParOf" srcId="{F865BD36-5A1C-4A92-91CF-0D340828360A}" destId="{5E1CE036-AF55-48CF-8D98-ACBBB59BC357}" srcOrd="0" destOrd="0" presId="urn:microsoft.com/office/officeart/2005/8/layout/hProcess11"/>
    <dgm:cxn modelId="{4F107384-D36C-4D0C-82C1-DAB9CBA08C82}" type="presParOf" srcId="{F865BD36-5A1C-4A92-91CF-0D340828360A}" destId="{6FAB92D1-52C3-461A-85AF-0CCBFCB2C7B5}" srcOrd="1" destOrd="0" presId="urn:microsoft.com/office/officeart/2005/8/layout/hProcess11"/>
    <dgm:cxn modelId="{FCC115CC-53D5-4D26-A769-FAB65A7B5EBD}" type="presParOf" srcId="{F865BD36-5A1C-4A92-91CF-0D340828360A}" destId="{97FF60A5-54B2-46E3-A126-9A7F78BD3A90}" srcOrd="2" destOrd="0" presId="urn:microsoft.com/office/officeart/2005/8/layout/hProcess1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930FFE-2A6B-4189-AAC4-C4768B898A7E}">
      <dsp:nvSpPr>
        <dsp:cNvPr id="0" name=""/>
        <dsp:cNvSpPr/>
      </dsp:nvSpPr>
      <dsp:spPr>
        <a:xfrm>
          <a:off x="0" y="76069"/>
          <a:ext cx="5341620" cy="1293078"/>
        </a:xfrm>
        <a:prstGeom prst="notched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E1CE036-AF55-48CF-8D98-ACBBB59BC357}">
      <dsp:nvSpPr>
        <dsp:cNvPr id="0" name=""/>
        <dsp:cNvSpPr/>
      </dsp:nvSpPr>
      <dsp:spPr>
        <a:xfrm>
          <a:off x="0" y="0"/>
          <a:ext cx="4807458" cy="5476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b" anchorCtr="0">
          <a:noAutofit/>
        </a:bodyPr>
        <a:lstStyle/>
        <a:p>
          <a:pPr lvl="0" algn="ctr" defTabSz="889000">
            <a:lnSpc>
              <a:spcPct val="90000"/>
            </a:lnSpc>
            <a:spcBef>
              <a:spcPct val="0"/>
            </a:spcBef>
            <a:spcAft>
              <a:spcPct val="35000"/>
            </a:spcAft>
          </a:pPr>
          <a:endParaRPr lang="en-US" sz="2000" kern="1200" dirty="0"/>
        </a:p>
      </dsp:txBody>
      <dsp:txXfrm>
        <a:off x="0" y="0"/>
        <a:ext cx="4807458" cy="547659"/>
      </dsp:txXfrm>
    </dsp:sp>
    <dsp:sp modelId="{6FAB92D1-52C3-461A-85AF-0CCBFCB2C7B5}">
      <dsp:nvSpPr>
        <dsp:cNvPr id="0" name=""/>
        <dsp:cNvSpPr/>
      </dsp:nvSpPr>
      <dsp:spPr>
        <a:xfrm>
          <a:off x="2335271" y="616116"/>
          <a:ext cx="136914" cy="136914"/>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13a7b4f3cfd_0_3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13a7b4f3cfd_0_3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8"/>
        <p:cNvGrpSpPr/>
        <p:nvPr/>
      </p:nvGrpSpPr>
      <p:grpSpPr>
        <a:xfrm>
          <a:off x="0" y="0"/>
          <a:ext cx="0" cy="0"/>
          <a:chOff x="0" y="0"/>
          <a:chExt cx="0" cy="0"/>
        </a:xfrm>
      </p:grpSpPr>
      <p:sp>
        <p:nvSpPr>
          <p:cNvPr id="9" name="Google Shape;9;p2"/>
          <p:cNvSpPr/>
          <p:nvPr/>
        </p:nvSpPr>
        <p:spPr>
          <a:xfrm>
            <a:off x="4916029" y="525150"/>
            <a:ext cx="9143718" cy="4716050"/>
          </a:xfrm>
          <a:custGeom>
            <a:avLst/>
            <a:gdLst/>
            <a:ahLst/>
            <a:cxnLst/>
            <a:rect l="l" t="t" r="r" b="b"/>
            <a:pathLst>
              <a:path w="297744" h="188642" extrusionOk="0">
                <a:moveTo>
                  <a:pt x="283856" y="0"/>
                </a:moveTo>
                <a:lnTo>
                  <a:pt x="276123" y="21305"/>
                </a:lnTo>
                <a:lnTo>
                  <a:pt x="265445" y="44609"/>
                </a:lnTo>
                <a:lnTo>
                  <a:pt x="261657" y="38928"/>
                </a:lnTo>
                <a:lnTo>
                  <a:pt x="254661" y="57813"/>
                </a:lnTo>
                <a:lnTo>
                  <a:pt x="249295" y="37350"/>
                </a:lnTo>
                <a:lnTo>
                  <a:pt x="249242" y="37087"/>
                </a:lnTo>
                <a:lnTo>
                  <a:pt x="245139" y="40717"/>
                </a:lnTo>
                <a:lnTo>
                  <a:pt x="238458" y="61285"/>
                </a:lnTo>
                <a:lnTo>
                  <a:pt x="229358" y="73910"/>
                </a:lnTo>
                <a:lnTo>
                  <a:pt x="224413" y="97477"/>
                </a:lnTo>
                <a:lnTo>
                  <a:pt x="208631" y="110155"/>
                </a:lnTo>
                <a:lnTo>
                  <a:pt x="208631" y="110208"/>
                </a:lnTo>
                <a:lnTo>
                  <a:pt x="201687" y="144348"/>
                </a:lnTo>
                <a:lnTo>
                  <a:pt x="196585" y="140087"/>
                </a:lnTo>
                <a:lnTo>
                  <a:pt x="190851" y="123306"/>
                </a:lnTo>
                <a:lnTo>
                  <a:pt x="174964" y="100108"/>
                </a:lnTo>
                <a:lnTo>
                  <a:pt x="174859" y="99897"/>
                </a:lnTo>
                <a:lnTo>
                  <a:pt x="165758" y="116678"/>
                </a:lnTo>
                <a:lnTo>
                  <a:pt x="160129" y="108682"/>
                </a:lnTo>
                <a:lnTo>
                  <a:pt x="159972" y="108577"/>
                </a:lnTo>
                <a:lnTo>
                  <a:pt x="153869" y="112312"/>
                </a:lnTo>
                <a:lnTo>
                  <a:pt x="140508" y="95952"/>
                </a:lnTo>
                <a:lnTo>
                  <a:pt x="140403" y="95899"/>
                </a:lnTo>
                <a:lnTo>
                  <a:pt x="134300" y="100265"/>
                </a:lnTo>
                <a:lnTo>
                  <a:pt x="129303" y="89692"/>
                </a:lnTo>
                <a:lnTo>
                  <a:pt x="119308" y="109629"/>
                </a:lnTo>
                <a:lnTo>
                  <a:pt x="112312" y="104105"/>
                </a:lnTo>
                <a:lnTo>
                  <a:pt x="105157" y="111312"/>
                </a:lnTo>
                <a:lnTo>
                  <a:pt x="100212" y="150608"/>
                </a:lnTo>
                <a:lnTo>
                  <a:pt x="93321" y="172860"/>
                </a:lnTo>
                <a:lnTo>
                  <a:pt x="83537" y="146032"/>
                </a:lnTo>
                <a:lnTo>
                  <a:pt x="83431" y="145874"/>
                </a:lnTo>
                <a:lnTo>
                  <a:pt x="77645" y="150345"/>
                </a:lnTo>
                <a:lnTo>
                  <a:pt x="72595" y="131776"/>
                </a:lnTo>
                <a:lnTo>
                  <a:pt x="64231" y="152344"/>
                </a:lnTo>
                <a:lnTo>
                  <a:pt x="51763" y="161287"/>
                </a:lnTo>
                <a:lnTo>
                  <a:pt x="43083" y="177542"/>
                </a:lnTo>
                <a:lnTo>
                  <a:pt x="37507" y="169388"/>
                </a:lnTo>
                <a:lnTo>
                  <a:pt x="23462" y="188063"/>
                </a:lnTo>
                <a:lnTo>
                  <a:pt x="14256" y="175175"/>
                </a:lnTo>
                <a:lnTo>
                  <a:pt x="14151" y="175070"/>
                </a:lnTo>
                <a:lnTo>
                  <a:pt x="0" y="186748"/>
                </a:lnTo>
                <a:lnTo>
                  <a:pt x="210" y="187011"/>
                </a:lnTo>
                <a:lnTo>
                  <a:pt x="14098" y="175490"/>
                </a:lnTo>
                <a:lnTo>
                  <a:pt x="23462" y="188642"/>
                </a:lnTo>
                <a:lnTo>
                  <a:pt x="37507" y="169967"/>
                </a:lnTo>
                <a:lnTo>
                  <a:pt x="43083" y="178226"/>
                </a:lnTo>
                <a:lnTo>
                  <a:pt x="51974" y="161550"/>
                </a:lnTo>
                <a:lnTo>
                  <a:pt x="64494" y="152607"/>
                </a:lnTo>
                <a:lnTo>
                  <a:pt x="72542" y="132828"/>
                </a:lnTo>
                <a:lnTo>
                  <a:pt x="77487" y="150924"/>
                </a:lnTo>
                <a:lnTo>
                  <a:pt x="83326" y="146400"/>
                </a:lnTo>
                <a:lnTo>
                  <a:pt x="93321" y="173912"/>
                </a:lnTo>
                <a:lnTo>
                  <a:pt x="100475" y="150661"/>
                </a:lnTo>
                <a:lnTo>
                  <a:pt x="105473" y="111470"/>
                </a:lnTo>
                <a:lnTo>
                  <a:pt x="112312" y="104474"/>
                </a:lnTo>
                <a:lnTo>
                  <a:pt x="119413" y="110155"/>
                </a:lnTo>
                <a:lnTo>
                  <a:pt x="129303" y="90481"/>
                </a:lnTo>
                <a:lnTo>
                  <a:pt x="134090" y="100634"/>
                </a:lnTo>
                <a:lnTo>
                  <a:pt x="134195" y="100791"/>
                </a:lnTo>
                <a:lnTo>
                  <a:pt x="140350" y="96267"/>
                </a:lnTo>
                <a:lnTo>
                  <a:pt x="153817" y="112733"/>
                </a:lnTo>
                <a:lnTo>
                  <a:pt x="159919" y="109050"/>
                </a:lnTo>
                <a:lnTo>
                  <a:pt x="165863" y="117309"/>
                </a:lnTo>
                <a:lnTo>
                  <a:pt x="174911" y="100476"/>
                </a:lnTo>
                <a:lnTo>
                  <a:pt x="190483" y="123411"/>
                </a:lnTo>
                <a:lnTo>
                  <a:pt x="196374" y="140192"/>
                </a:lnTo>
                <a:lnTo>
                  <a:pt x="196374" y="140245"/>
                </a:lnTo>
                <a:lnTo>
                  <a:pt x="201845" y="144927"/>
                </a:lnTo>
                <a:lnTo>
                  <a:pt x="208894" y="110365"/>
                </a:lnTo>
                <a:lnTo>
                  <a:pt x="224623" y="97740"/>
                </a:lnTo>
                <a:lnTo>
                  <a:pt x="224676" y="97635"/>
                </a:lnTo>
                <a:lnTo>
                  <a:pt x="229673" y="74121"/>
                </a:lnTo>
                <a:lnTo>
                  <a:pt x="238721" y="61443"/>
                </a:lnTo>
                <a:lnTo>
                  <a:pt x="245455" y="40927"/>
                </a:lnTo>
                <a:lnTo>
                  <a:pt x="249032" y="37771"/>
                </a:lnTo>
                <a:lnTo>
                  <a:pt x="254503" y="58392"/>
                </a:lnTo>
                <a:lnTo>
                  <a:pt x="254608" y="58865"/>
                </a:lnTo>
                <a:lnTo>
                  <a:pt x="261710" y="39664"/>
                </a:lnTo>
                <a:lnTo>
                  <a:pt x="265445" y="45241"/>
                </a:lnTo>
                <a:lnTo>
                  <a:pt x="276439" y="21411"/>
                </a:lnTo>
                <a:lnTo>
                  <a:pt x="283856" y="842"/>
                </a:lnTo>
                <a:lnTo>
                  <a:pt x="289853" y="14309"/>
                </a:lnTo>
                <a:lnTo>
                  <a:pt x="297481" y="28933"/>
                </a:lnTo>
                <a:lnTo>
                  <a:pt x="297744" y="28723"/>
                </a:lnTo>
                <a:lnTo>
                  <a:pt x="290169" y="14204"/>
                </a:lnTo>
                <a:lnTo>
                  <a:pt x="283856"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p:nvPr/>
        </p:nvSpPr>
        <p:spPr>
          <a:xfrm rot="10800000">
            <a:off x="-4915748" y="-97710"/>
            <a:ext cx="9142974" cy="4716050"/>
          </a:xfrm>
          <a:custGeom>
            <a:avLst/>
            <a:gdLst/>
            <a:ahLst/>
            <a:cxnLst/>
            <a:rect l="l" t="t" r="r" b="b"/>
            <a:pathLst>
              <a:path w="297744" h="188642" extrusionOk="0">
                <a:moveTo>
                  <a:pt x="283856" y="0"/>
                </a:moveTo>
                <a:lnTo>
                  <a:pt x="276123" y="21305"/>
                </a:lnTo>
                <a:lnTo>
                  <a:pt x="265445" y="44609"/>
                </a:lnTo>
                <a:lnTo>
                  <a:pt x="261657" y="38928"/>
                </a:lnTo>
                <a:lnTo>
                  <a:pt x="254661" y="57813"/>
                </a:lnTo>
                <a:lnTo>
                  <a:pt x="249295" y="37350"/>
                </a:lnTo>
                <a:lnTo>
                  <a:pt x="249242" y="37087"/>
                </a:lnTo>
                <a:lnTo>
                  <a:pt x="245139" y="40717"/>
                </a:lnTo>
                <a:lnTo>
                  <a:pt x="238458" y="61285"/>
                </a:lnTo>
                <a:lnTo>
                  <a:pt x="229358" y="73910"/>
                </a:lnTo>
                <a:lnTo>
                  <a:pt x="224413" y="97477"/>
                </a:lnTo>
                <a:lnTo>
                  <a:pt x="208631" y="110155"/>
                </a:lnTo>
                <a:lnTo>
                  <a:pt x="208631" y="110208"/>
                </a:lnTo>
                <a:lnTo>
                  <a:pt x="201687" y="144348"/>
                </a:lnTo>
                <a:lnTo>
                  <a:pt x="196585" y="140087"/>
                </a:lnTo>
                <a:lnTo>
                  <a:pt x="190851" y="123306"/>
                </a:lnTo>
                <a:lnTo>
                  <a:pt x="174964" y="100108"/>
                </a:lnTo>
                <a:lnTo>
                  <a:pt x="174859" y="99897"/>
                </a:lnTo>
                <a:lnTo>
                  <a:pt x="165758" y="116678"/>
                </a:lnTo>
                <a:lnTo>
                  <a:pt x="160129" y="108682"/>
                </a:lnTo>
                <a:lnTo>
                  <a:pt x="159972" y="108577"/>
                </a:lnTo>
                <a:lnTo>
                  <a:pt x="153869" y="112312"/>
                </a:lnTo>
                <a:lnTo>
                  <a:pt x="140508" y="95952"/>
                </a:lnTo>
                <a:lnTo>
                  <a:pt x="140403" y="95899"/>
                </a:lnTo>
                <a:lnTo>
                  <a:pt x="134300" y="100265"/>
                </a:lnTo>
                <a:lnTo>
                  <a:pt x="129303" y="89692"/>
                </a:lnTo>
                <a:lnTo>
                  <a:pt x="119308" y="109629"/>
                </a:lnTo>
                <a:lnTo>
                  <a:pt x="112312" y="104105"/>
                </a:lnTo>
                <a:lnTo>
                  <a:pt x="105157" y="111312"/>
                </a:lnTo>
                <a:lnTo>
                  <a:pt x="100212" y="150608"/>
                </a:lnTo>
                <a:lnTo>
                  <a:pt x="93321" y="172860"/>
                </a:lnTo>
                <a:lnTo>
                  <a:pt x="83537" y="146032"/>
                </a:lnTo>
                <a:lnTo>
                  <a:pt x="83431" y="145874"/>
                </a:lnTo>
                <a:lnTo>
                  <a:pt x="77645" y="150345"/>
                </a:lnTo>
                <a:lnTo>
                  <a:pt x="72595" y="131776"/>
                </a:lnTo>
                <a:lnTo>
                  <a:pt x="64231" y="152344"/>
                </a:lnTo>
                <a:lnTo>
                  <a:pt x="51763" y="161287"/>
                </a:lnTo>
                <a:lnTo>
                  <a:pt x="43083" y="177542"/>
                </a:lnTo>
                <a:lnTo>
                  <a:pt x="37507" y="169388"/>
                </a:lnTo>
                <a:lnTo>
                  <a:pt x="23462" y="188063"/>
                </a:lnTo>
                <a:lnTo>
                  <a:pt x="14256" y="175175"/>
                </a:lnTo>
                <a:lnTo>
                  <a:pt x="14151" y="175070"/>
                </a:lnTo>
                <a:lnTo>
                  <a:pt x="0" y="186748"/>
                </a:lnTo>
                <a:lnTo>
                  <a:pt x="210" y="187011"/>
                </a:lnTo>
                <a:lnTo>
                  <a:pt x="14098" y="175490"/>
                </a:lnTo>
                <a:lnTo>
                  <a:pt x="23462" y="188642"/>
                </a:lnTo>
                <a:lnTo>
                  <a:pt x="37507" y="169967"/>
                </a:lnTo>
                <a:lnTo>
                  <a:pt x="43083" y="178226"/>
                </a:lnTo>
                <a:lnTo>
                  <a:pt x="51974" y="161550"/>
                </a:lnTo>
                <a:lnTo>
                  <a:pt x="64494" y="152607"/>
                </a:lnTo>
                <a:lnTo>
                  <a:pt x="72542" y="132828"/>
                </a:lnTo>
                <a:lnTo>
                  <a:pt x="77487" y="150924"/>
                </a:lnTo>
                <a:lnTo>
                  <a:pt x="83326" y="146400"/>
                </a:lnTo>
                <a:lnTo>
                  <a:pt x="93321" y="173912"/>
                </a:lnTo>
                <a:lnTo>
                  <a:pt x="100475" y="150661"/>
                </a:lnTo>
                <a:lnTo>
                  <a:pt x="105473" y="111470"/>
                </a:lnTo>
                <a:lnTo>
                  <a:pt x="112312" y="104474"/>
                </a:lnTo>
                <a:lnTo>
                  <a:pt x="119413" y="110155"/>
                </a:lnTo>
                <a:lnTo>
                  <a:pt x="129303" y="90481"/>
                </a:lnTo>
                <a:lnTo>
                  <a:pt x="134090" y="100634"/>
                </a:lnTo>
                <a:lnTo>
                  <a:pt x="134195" y="100791"/>
                </a:lnTo>
                <a:lnTo>
                  <a:pt x="140350" y="96267"/>
                </a:lnTo>
                <a:lnTo>
                  <a:pt x="153817" y="112733"/>
                </a:lnTo>
                <a:lnTo>
                  <a:pt x="159919" y="109050"/>
                </a:lnTo>
                <a:lnTo>
                  <a:pt x="165863" y="117309"/>
                </a:lnTo>
                <a:lnTo>
                  <a:pt x="174911" y="100476"/>
                </a:lnTo>
                <a:lnTo>
                  <a:pt x="190483" y="123411"/>
                </a:lnTo>
                <a:lnTo>
                  <a:pt x="196374" y="140192"/>
                </a:lnTo>
                <a:lnTo>
                  <a:pt x="196374" y="140245"/>
                </a:lnTo>
                <a:lnTo>
                  <a:pt x="201845" y="144927"/>
                </a:lnTo>
                <a:lnTo>
                  <a:pt x="208894" y="110365"/>
                </a:lnTo>
                <a:lnTo>
                  <a:pt x="224623" y="97740"/>
                </a:lnTo>
                <a:lnTo>
                  <a:pt x="224676" y="97635"/>
                </a:lnTo>
                <a:lnTo>
                  <a:pt x="229673" y="74121"/>
                </a:lnTo>
                <a:lnTo>
                  <a:pt x="238721" y="61443"/>
                </a:lnTo>
                <a:lnTo>
                  <a:pt x="245455" y="40927"/>
                </a:lnTo>
                <a:lnTo>
                  <a:pt x="249032" y="37771"/>
                </a:lnTo>
                <a:lnTo>
                  <a:pt x="254503" y="58392"/>
                </a:lnTo>
                <a:lnTo>
                  <a:pt x="254608" y="58865"/>
                </a:lnTo>
                <a:lnTo>
                  <a:pt x="261710" y="39664"/>
                </a:lnTo>
                <a:lnTo>
                  <a:pt x="265445" y="45241"/>
                </a:lnTo>
                <a:lnTo>
                  <a:pt x="276439" y="21411"/>
                </a:lnTo>
                <a:lnTo>
                  <a:pt x="283856" y="842"/>
                </a:lnTo>
                <a:lnTo>
                  <a:pt x="289853" y="14309"/>
                </a:lnTo>
                <a:lnTo>
                  <a:pt x="297481" y="28933"/>
                </a:lnTo>
                <a:lnTo>
                  <a:pt x="297744" y="28723"/>
                </a:lnTo>
                <a:lnTo>
                  <a:pt x="290169" y="14204"/>
                </a:lnTo>
                <a:lnTo>
                  <a:pt x="283856"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txBox="1">
            <a:spLocks noGrp="1"/>
          </p:cNvSpPr>
          <p:nvPr>
            <p:ph type="ctrTitle"/>
          </p:nvPr>
        </p:nvSpPr>
        <p:spPr>
          <a:xfrm>
            <a:off x="1075511" y="1425900"/>
            <a:ext cx="6993000" cy="1870800"/>
          </a:xfrm>
          <a:prstGeom prst="rect">
            <a:avLst/>
          </a:prstGeom>
        </p:spPr>
        <p:txBody>
          <a:bodyPr spcFirstLastPara="1" wrap="square" lIns="91425" tIns="91425" rIns="91425" bIns="91425" anchor="t" anchorCtr="0">
            <a:noAutofit/>
          </a:bodyPr>
          <a:lstStyle>
            <a:lvl1pPr lvl="0" algn="ctr">
              <a:spcBef>
                <a:spcPts val="0"/>
              </a:spcBef>
              <a:spcAft>
                <a:spcPts val="0"/>
              </a:spcAft>
              <a:buSzPts val="5200"/>
              <a:buNone/>
              <a:defRPr sz="55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2" name="Google Shape;12;p2"/>
          <p:cNvSpPr txBox="1">
            <a:spLocks noGrp="1"/>
          </p:cNvSpPr>
          <p:nvPr>
            <p:ph type="subTitle" idx="1"/>
          </p:nvPr>
        </p:nvSpPr>
        <p:spPr>
          <a:xfrm>
            <a:off x="1075489" y="3296700"/>
            <a:ext cx="6993000" cy="4209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49"/>
        <p:cNvGrpSpPr/>
        <p:nvPr/>
      </p:nvGrpSpPr>
      <p:grpSpPr>
        <a:xfrm>
          <a:off x="0" y="0"/>
          <a:ext cx="0" cy="0"/>
          <a:chOff x="0" y="0"/>
          <a:chExt cx="0" cy="0"/>
        </a:xfrm>
      </p:grpSpPr>
      <p:sp>
        <p:nvSpPr>
          <p:cNvPr id="50" name="Google Shape;50;p12"/>
          <p:cNvSpPr txBox="1">
            <a:spLocks noGrp="1"/>
          </p:cNvSpPr>
          <p:nvPr>
            <p:ph type="sldNum" idx="12"/>
          </p:nvPr>
        </p:nvSpPr>
        <p:spPr>
          <a:xfrm>
            <a:off x="8404384" y="4673651"/>
            <a:ext cx="548700" cy="393600"/>
          </a:xfrm>
          <a:prstGeom prst="rect">
            <a:avLst/>
          </a:prstGeom>
          <a:noFill/>
          <a:ln>
            <a:noFill/>
          </a:ln>
        </p:spPr>
        <p:txBody>
          <a:bodyPr spcFirstLastPara="1" wrap="square" lIns="91425" tIns="91425" rIns="91425" bIns="91425" anchor="t" anchorCtr="0">
            <a:noAutofit/>
          </a:bodyPr>
          <a:lstStyle>
            <a:lvl1pPr lvl="0" rtl="0">
              <a:spcAft>
                <a:spcPts val="0"/>
              </a:spcAft>
              <a:buNone/>
              <a:defRPr/>
            </a:lvl1pPr>
            <a:lvl2pPr lvl="1" rtl="0">
              <a:spcAft>
                <a:spcPts val="0"/>
              </a:spcAft>
              <a:buNone/>
              <a:defRPr/>
            </a:lvl2pPr>
            <a:lvl3pPr lvl="2" rtl="0">
              <a:spcAft>
                <a:spcPts val="0"/>
              </a:spcAft>
              <a:buNone/>
              <a:defRPr/>
            </a:lvl3pPr>
            <a:lvl4pPr lvl="3" rtl="0">
              <a:spcAft>
                <a:spcPts val="0"/>
              </a:spcAft>
              <a:buNone/>
              <a:defRPr/>
            </a:lvl4pPr>
            <a:lvl5pPr lvl="4" rtl="0">
              <a:spcAft>
                <a:spcPts val="0"/>
              </a:spcAft>
              <a:buNone/>
              <a:defRPr/>
            </a:lvl5pPr>
            <a:lvl6pPr lvl="5" rtl="0">
              <a:spcAft>
                <a:spcPts val="0"/>
              </a:spcAft>
              <a:buNone/>
              <a:defRPr/>
            </a:lvl6pPr>
            <a:lvl7pPr lvl="6" rtl="0">
              <a:spcAft>
                <a:spcPts val="0"/>
              </a:spcAft>
              <a:buNone/>
              <a:defRPr/>
            </a:lvl7pPr>
            <a:lvl8pPr lvl="7" rtl="0">
              <a:spcAft>
                <a:spcPts val="0"/>
              </a:spcAft>
              <a:buNone/>
              <a:defRPr/>
            </a:lvl8pPr>
            <a:lvl9pPr lvl="8" rtl="0">
              <a:spcAft>
                <a:spcPts val="0"/>
              </a:spcAft>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51"/>
        <p:cNvGrpSpPr/>
        <p:nvPr/>
      </p:nvGrpSpPr>
      <p:grpSpPr>
        <a:xfrm>
          <a:off x="0" y="0"/>
          <a:ext cx="0" cy="0"/>
          <a:chOff x="0" y="0"/>
          <a:chExt cx="0" cy="0"/>
        </a:xfrm>
      </p:grpSpPr>
      <p:sp>
        <p:nvSpPr>
          <p:cNvPr id="52" name="Google Shape;52;p13"/>
          <p:cNvSpPr txBox="1">
            <a:spLocks noGrp="1"/>
          </p:cNvSpPr>
          <p:nvPr>
            <p:ph type="title" hasCustomPrompt="1"/>
          </p:nvPr>
        </p:nvSpPr>
        <p:spPr>
          <a:xfrm>
            <a:off x="720000" y="1149600"/>
            <a:ext cx="1275300" cy="5934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3" name="Google Shape;53;p13"/>
          <p:cNvSpPr txBox="1">
            <a:spLocks noGrp="1"/>
          </p:cNvSpPr>
          <p:nvPr>
            <p:ph type="subTitle" idx="1"/>
          </p:nvPr>
        </p:nvSpPr>
        <p:spPr>
          <a:xfrm>
            <a:off x="720000" y="2382311"/>
            <a:ext cx="2336400" cy="4848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54" name="Google Shape;54;p13"/>
          <p:cNvSpPr txBox="1">
            <a:spLocks noGrp="1"/>
          </p:cNvSpPr>
          <p:nvPr>
            <p:ph type="title" idx="2" hasCustomPrompt="1"/>
          </p:nvPr>
        </p:nvSpPr>
        <p:spPr>
          <a:xfrm>
            <a:off x="3403800" y="1149600"/>
            <a:ext cx="1275300" cy="5934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5" name="Google Shape;55;p13"/>
          <p:cNvSpPr txBox="1">
            <a:spLocks noGrp="1"/>
          </p:cNvSpPr>
          <p:nvPr>
            <p:ph type="subTitle" idx="3"/>
          </p:nvPr>
        </p:nvSpPr>
        <p:spPr>
          <a:xfrm>
            <a:off x="3403800" y="2382311"/>
            <a:ext cx="2336400" cy="4848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56" name="Google Shape;56;p13"/>
          <p:cNvSpPr txBox="1">
            <a:spLocks noGrp="1"/>
          </p:cNvSpPr>
          <p:nvPr>
            <p:ph type="title" idx="4" hasCustomPrompt="1"/>
          </p:nvPr>
        </p:nvSpPr>
        <p:spPr>
          <a:xfrm>
            <a:off x="6087600" y="1149600"/>
            <a:ext cx="1275300" cy="5934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7" name="Google Shape;57;p13"/>
          <p:cNvSpPr txBox="1">
            <a:spLocks noGrp="1"/>
          </p:cNvSpPr>
          <p:nvPr>
            <p:ph type="subTitle" idx="5"/>
          </p:nvPr>
        </p:nvSpPr>
        <p:spPr>
          <a:xfrm>
            <a:off x="6087600" y="2382311"/>
            <a:ext cx="2336400" cy="4848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58" name="Google Shape;58;p13"/>
          <p:cNvSpPr txBox="1">
            <a:spLocks noGrp="1"/>
          </p:cNvSpPr>
          <p:nvPr>
            <p:ph type="title" idx="6" hasCustomPrompt="1"/>
          </p:nvPr>
        </p:nvSpPr>
        <p:spPr>
          <a:xfrm>
            <a:off x="720000" y="2939000"/>
            <a:ext cx="1275300" cy="5934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9" name="Google Shape;59;p13"/>
          <p:cNvSpPr txBox="1">
            <a:spLocks noGrp="1"/>
          </p:cNvSpPr>
          <p:nvPr>
            <p:ph type="subTitle" idx="7"/>
          </p:nvPr>
        </p:nvSpPr>
        <p:spPr>
          <a:xfrm>
            <a:off x="720000" y="4193028"/>
            <a:ext cx="2336400" cy="4848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60" name="Google Shape;60;p13"/>
          <p:cNvSpPr txBox="1">
            <a:spLocks noGrp="1"/>
          </p:cNvSpPr>
          <p:nvPr>
            <p:ph type="title" idx="8" hasCustomPrompt="1"/>
          </p:nvPr>
        </p:nvSpPr>
        <p:spPr>
          <a:xfrm>
            <a:off x="3403800" y="2939000"/>
            <a:ext cx="1275300" cy="5934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1" name="Google Shape;61;p13"/>
          <p:cNvSpPr txBox="1">
            <a:spLocks noGrp="1"/>
          </p:cNvSpPr>
          <p:nvPr>
            <p:ph type="subTitle" idx="9"/>
          </p:nvPr>
        </p:nvSpPr>
        <p:spPr>
          <a:xfrm>
            <a:off x="3403800" y="4193028"/>
            <a:ext cx="2336400" cy="4848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62" name="Google Shape;62;p13"/>
          <p:cNvSpPr txBox="1">
            <a:spLocks noGrp="1"/>
          </p:cNvSpPr>
          <p:nvPr>
            <p:ph type="title" idx="13" hasCustomPrompt="1"/>
          </p:nvPr>
        </p:nvSpPr>
        <p:spPr>
          <a:xfrm>
            <a:off x="6087600" y="2939000"/>
            <a:ext cx="1275300" cy="5934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3" name="Google Shape;63;p13"/>
          <p:cNvSpPr txBox="1">
            <a:spLocks noGrp="1"/>
          </p:cNvSpPr>
          <p:nvPr>
            <p:ph type="subTitle" idx="14"/>
          </p:nvPr>
        </p:nvSpPr>
        <p:spPr>
          <a:xfrm>
            <a:off x="6087600" y="4193028"/>
            <a:ext cx="2336400" cy="4848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64" name="Google Shape;64;p13"/>
          <p:cNvSpPr txBox="1">
            <a:spLocks noGrp="1"/>
          </p:cNvSpPr>
          <p:nvPr>
            <p:ph type="sldNum" idx="12"/>
          </p:nvPr>
        </p:nvSpPr>
        <p:spPr>
          <a:xfrm>
            <a:off x="8404384" y="4673651"/>
            <a:ext cx="548700" cy="393600"/>
          </a:xfrm>
          <a:prstGeom prst="rect">
            <a:avLst/>
          </a:prstGeom>
          <a:noFill/>
          <a:ln>
            <a:noFill/>
          </a:ln>
        </p:spPr>
        <p:txBody>
          <a:bodyPr spcFirstLastPara="1" wrap="square" lIns="91425" tIns="91425" rIns="91425" bIns="91425" anchor="t" anchorCtr="0">
            <a:noAutofit/>
          </a:bodyPr>
          <a:lstStyle>
            <a:lvl1pPr lvl="0" rtl="0">
              <a:spcAft>
                <a:spcPts val="0"/>
              </a:spcAft>
              <a:buNone/>
              <a:defRPr/>
            </a:lvl1pPr>
            <a:lvl2pPr lvl="1" rtl="0">
              <a:spcAft>
                <a:spcPts val="0"/>
              </a:spcAft>
              <a:buNone/>
              <a:defRPr/>
            </a:lvl2pPr>
            <a:lvl3pPr lvl="2" rtl="0">
              <a:spcAft>
                <a:spcPts val="0"/>
              </a:spcAft>
              <a:buNone/>
              <a:defRPr/>
            </a:lvl3pPr>
            <a:lvl4pPr lvl="3" rtl="0">
              <a:spcAft>
                <a:spcPts val="0"/>
              </a:spcAft>
              <a:buNone/>
              <a:defRPr/>
            </a:lvl4pPr>
            <a:lvl5pPr lvl="4" rtl="0">
              <a:spcAft>
                <a:spcPts val="0"/>
              </a:spcAft>
              <a:buNone/>
              <a:defRPr/>
            </a:lvl5pPr>
            <a:lvl6pPr lvl="5" rtl="0">
              <a:spcAft>
                <a:spcPts val="0"/>
              </a:spcAft>
              <a:buNone/>
              <a:defRPr/>
            </a:lvl6pPr>
            <a:lvl7pPr lvl="6" rtl="0">
              <a:spcAft>
                <a:spcPts val="0"/>
              </a:spcAft>
              <a:buNone/>
              <a:defRPr/>
            </a:lvl7pPr>
            <a:lvl8pPr lvl="7" rtl="0">
              <a:spcAft>
                <a:spcPts val="0"/>
              </a:spcAft>
              <a:buNone/>
              <a:defRPr/>
            </a:lvl8pPr>
            <a:lvl9pPr lvl="8" rtl="0">
              <a:spcAft>
                <a:spcPts val="0"/>
              </a:spcAft>
              <a:buNone/>
              <a:defRPr/>
            </a:lvl9pPr>
          </a:lstStyle>
          <a:p>
            <a:pPr marL="0" lvl="0" indent="0" algn="l" rtl="0">
              <a:spcBef>
                <a:spcPts val="0"/>
              </a:spcBef>
              <a:spcAft>
                <a:spcPts val="0"/>
              </a:spcAft>
              <a:buNone/>
            </a:pPr>
            <a:fld id="{00000000-1234-1234-1234-123412341234}" type="slidenum">
              <a:rPr lang="en"/>
              <a:t>‹#›</a:t>
            </a:fld>
            <a:endParaRPr/>
          </a:p>
        </p:txBody>
      </p:sp>
      <p:sp>
        <p:nvSpPr>
          <p:cNvPr id="65" name="Google Shape;65;p13"/>
          <p:cNvSpPr txBox="1">
            <a:spLocks noGrp="1"/>
          </p:cNvSpPr>
          <p:nvPr>
            <p:ph type="title" idx="15"/>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66" name="Google Shape;66;p13"/>
          <p:cNvSpPr txBox="1">
            <a:spLocks noGrp="1"/>
          </p:cNvSpPr>
          <p:nvPr>
            <p:ph type="subTitle" idx="16"/>
          </p:nvPr>
        </p:nvSpPr>
        <p:spPr>
          <a:xfrm>
            <a:off x="715100" y="1671350"/>
            <a:ext cx="2336400" cy="7134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67" name="Google Shape;67;p13"/>
          <p:cNvSpPr txBox="1">
            <a:spLocks noGrp="1"/>
          </p:cNvSpPr>
          <p:nvPr>
            <p:ph type="subTitle" idx="17"/>
          </p:nvPr>
        </p:nvSpPr>
        <p:spPr>
          <a:xfrm>
            <a:off x="3403800" y="1671350"/>
            <a:ext cx="2336400" cy="7134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68" name="Google Shape;68;p13"/>
          <p:cNvSpPr txBox="1">
            <a:spLocks noGrp="1"/>
          </p:cNvSpPr>
          <p:nvPr>
            <p:ph type="subTitle" idx="18"/>
          </p:nvPr>
        </p:nvSpPr>
        <p:spPr>
          <a:xfrm>
            <a:off x="6092500" y="1671350"/>
            <a:ext cx="2336400" cy="7134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69" name="Google Shape;69;p13"/>
          <p:cNvSpPr txBox="1">
            <a:spLocks noGrp="1"/>
          </p:cNvSpPr>
          <p:nvPr>
            <p:ph type="subTitle" idx="19"/>
          </p:nvPr>
        </p:nvSpPr>
        <p:spPr>
          <a:xfrm>
            <a:off x="715100" y="3477525"/>
            <a:ext cx="2336400" cy="7134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70" name="Google Shape;70;p13"/>
          <p:cNvSpPr txBox="1">
            <a:spLocks noGrp="1"/>
          </p:cNvSpPr>
          <p:nvPr>
            <p:ph type="subTitle" idx="20"/>
          </p:nvPr>
        </p:nvSpPr>
        <p:spPr>
          <a:xfrm>
            <a:off x="3403800" y="3477525"/>
            <a:ext cx="2336400" cy="7134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71" name="Google Shape;71;p13"/>
          <p:cNvSpPr txBox="1">
            <a:spLocks noGrp="1"/>
          </p:cNvSpPr>
          <p:nvPr>
            <p:ph type="subTitle" idx="21"/>
          </p:nvPr>
        </p:nvSpPr>
        <p:spPr>
          <a:xfrm>
            <a:off x="6092500" y="3477525"/>
            <a:ext cx="2336400" cy="7134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72"/>
        <p:cNvGrpSpPr/>
        <p:nvPr/>
      </p:nvGrpSpPr>
      <p:grpSpPr>
        <a:xfrm>
          <a:off x="0" y="0"/>
          <a:ext cx="0" cy="0"/>
          <a:chOff x="0" y="0"/>
          <a:chExt cx="0" cy="0"/>
        </a:xfrm>
      </p:grpSpPr>
      <p:sp>
        <p:nvSpPr>
          <p:cNvPr id="73" name="Google Shape;73;p14"/>
          <p:cNvSpPr txBox="1">
            <a:spLocks noGrp="1"/>
          </p:cNvSpPr>
          <p:nvPr>
            <p:ph type="title"/>
          </p:nvPr>
        </p:nvSpPr>
        <p:spPr>
          <a:xfrm>
            <a:off x="2290025" y="3392700"/>
            <a:ext cx="4563900" cy="531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74" name="Google Shape;74;p14"/>
          <p:cNvSpPr txBox="1">
            <a:spLocks noGrp="1"/>
          </p:cNvSpPr>
          <p:nvPr>
            <p:ph type="subTitle" idx="1"/>
          </p:nvPr>
        </p:nvSpPr>
        <p:spPr>
          <a:xfrm>
            <a:off x="1458125" y="1188100"/>
            <a:ext cx="6227700" cy="1740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500"/>
              <a:buNone/>
              <a:defRPr sz="2500"/>
            </a:lvl1pPr>
            <a:lvl2pPr lvl="1" algn="ctr" rtl="0">
              <a:lnSpc>
                <a:spcPct val="100000"/>
              </a:lnSpc>
              <a:spcBef>
                <a:spcPts val="0"/>
              </a:spcBef>
              <a:spcAft>
                <a:spcPts val="0"/>
              </a:spcAft>
              <a:buSzPts val="2500"/>
              <a:buNone/>
              <a:defRPr sz="2500"/>
            </a:lvl2pPr>
            <a:lvl3pPr lvl="2" algn="ctr" rtl="0">
              <a:lnSpc>
                <a:spcPct val="100000"/>
              </a:lnSpc>
              <a:spcBef>
                <a:spcPts val="0"/>
              </a:spcBef>
              <a:spcAft>
                <a:spcPts val="0"/>
              </a:spcAft>
              <a:buSzPts val="2500"/>
              <a:buNone/>
              <a:defRPr sz="2500"/>
            </a:lvl3pPr>
            <a:lvl4pPr lvl="3" algn="ctr" rtl="0">
              <a:lnSpc>
                <a:spcPct val="100000"/>
              </a:lnSpc>
              <a:spcBef>
                <a:spcPts val="0"/>
              </a:spcBef>
              <a:spcAft>
                <a:spcPts val="0"/>
              </a:spcAft>
              <a:buSzPts val="2500"/>
              <a:buNone/>
              <a:defRPr sz="2500"/>
            </a:lvl4pPr>
            <a:lvl5pPr lvl="4" algn="ctr" rtl="0">
              <a:lnSpc>
                <a:spcPct val="100000"/>
              </a:lnSpc>
              <a:spcBef>
                <a:spcPts val="0"/>
              </a:spcBef>
              <a:spcAft>
                <a:spcPts val="0"/>
              </a:spcAft>
              <a:buSzPts val="2500"/>
              <a:buNone/>
              <a:defRPr sz="2500"/>
            </a:lvl5pPr>
            <a:lvl6pPr lvl="5" algn="ctr" rtl="0">
              <a:lnSpc>
                <a:spcPct val="100000"/>
              </a:lnSpc>
              <a:spcBef>
                <a:spcPts val="0"/>
              </a:spcBef>
              <a:spcAft>
                <a:spcPts val="0"/>
              </a:spcAft>
              <a:buSzPts val="2500"/>
              <a:buNone/>
              <a:defRPr sz="2500"/>
            </a:lvl6pPr>
            <a:lvl7pPr lvl="6" algn="ctr" rtl="0">
              <a:lnSpc>
                <a:spcPct val="100000"/>
              </a:lnSpc>
              <a:spcBef>
                <a:spcPts val="0"/>
              </a:spcBef>
              <a:spcAft>
                <a:spcPts val="0"/>
              </a:spcAft>
              <a:buSzPts val="2500"/>
              <a:buNone/>
              <a:defRPr sz="2500"/>
            </a:lvl7pPr>
            <a:lvl8pPr lvl="7" algn="ctr" rtl="0">
              <a:lnSpc>
                <a:spcPct val="100000"/>
              </a:lnSpc>
              <a:spcBef>
                <a:spcPts val="0"/>
              </a:spcBef>
              <a:spcAft>
                <a:spcPts val="0"/>
              </a:spcAft>
              <a:buSzPts val="2500"/>
              <a:buNone/>
              <a:defRPr sz="2500"/>
            </a:lvl8pPr>
            <a:lvl9pPr lvl="8" algn="ctr" rtl="0">
              <a:lnSpc>
                <a:spcPct val="100000"/>
              </a:lnSpc>
              <a:spcBef>
                <a:spcPts val="0"/>
              </a:spcBef>
              <a:spcAft>
                <a:spcPts val="0"/>
              </a:spcAft>
              <a:buSzPts val="2500"/>
              <a:buNone/>
              <a:defRPr sz="2500"/>
            </a:lvl9pPr>
          </a:lstStyle>
          <a:p>
            <a:endParaRPr/>
          </a:p>
        </p:txBody>
      </p:sp>
      <p:sp>
        <p:nvSpPr>
          <p:cNvPr id="75" name="Google Shape;75;p14"/>
          <p:cNvSpPr txBox="1">
            <a:spLocks noGrp="1"/>
          </p:cNvSpPr>
          <p:nvPr>
            <p:ph type="sldNum" idx="12"/>
          </p:nvPr>
        </p:nvSpPr>
        <p:spPr>
          <a:xfrm>
            <a:off x="8404384" y="4673651"/>
            <a:ext cx="548700" cy="393600"/>
          </a:xfrm>
          <a:prstGeom prst="rect">
            <a:avLst/>
          </a:prstGeom>
          <a:noFill/>
          <a:ln>
            <a:noFill/>
          </a:ln>
        </p:spPr>
        <p:txBody>
          <a:bodyPr spcFirstLastPara="1" wrap="square" lIns="91425" tIns="91425" rIns="91425" bIns="91425" anchor="t" anchorCtr="0">
            <a:noAutofit/>
          </a:bodyPr>
          <a:lstStyle>
            <a:lvl1pPr lvl="0" rtl="0">
              <a:spcAft>
                <a:spcPts val="0"/>
              </a:spcAft>
              <a:buNone/>
              <a:defRPr/>
            </a:lvl1pPr>
            <a:lvl2pPr lvl="1" rtl="0">
              <a:spcAft>
                <a:spcPts val="0"/>
              </a:spcAft>
              <a:buNone/>
              <a:defRPr/>
            </a:lvl2pPr>
            <a:lvl3pPr lvl="2" rtl="0">
              <a:spcAft>
                <a:spcPts val="0"/>
              </a:spcAft>
              <a:buNone/>
              <a:defRPr/>
            </a:lvl3pPr>
            <a:lvl4pPr lvl="3" rtl="0">
              <a:spcAft>
                <a:spcPts val="0"/>
              </a:spcAft>
              <a:buNone/>
              <a:defRPr/>
            </a:lvl4pPr>
            <a:lvl5pPr lvl="4" rtl="0">
              <a:spcAft>
                <a:spcPts val="0"/>
              </a:spcAft>
              <a:buNone/>
              <a:defRPr/>
            </a:lvl5pPr>
            <a:lvl6pPr lvl="5" rtl="0">
              <a:spcAft>
                <a:spcPts val="0"/>
              </a:spcAft>
              <a:buNone/>
              <a:defRPr/>
            </a:lvl6pPr>
            <a:lvl7pPr lvl="6" rtl="0">
              <a:spcAft>
                <a:spcPts val="0"/>
              </a:spcAft>
              <a:buNone/>
              <a:defRPr/>
            </a:lvl7pPr>
            <a:lvl8pPr lvl="7" rtl="0">
              <a:spcAft>
                <a:spcPts val="0"/>
              </a:spcAft>
              <a:buNone/>
              <a:defRPr/>
            </a:lvl8pPr>
            <a:lvl9pPr lvl="8" rtl="0">
              <a:spcAft>
                <a:spcPts val="0"/>
              </a:spcAft>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ext">
  <p:cSld name="CUSTOM">
    <p:spTree>
      <p:nvGrpSpPr>
        <p:cNvPr id="1" name="Shape 76"/>
        <p:cNvGrpSpPr/>
        <p:nvPr/>
      </p:nvGrpSpPr>
      <p:grpSpPr>
        <a:xfrm>
          <a:off x="0" y="0"/>
          <a:ext cx="0" cy="0"/>
          <a:chOff x="0" y="0"/>
          <a:chExt cx="0" cy="0"/>
        </a:xfrm>
      </p:grpSpPr>
      <p:sp>
        <p:nvSpPr>
          <p:cNvPr id="77" name="Google Shape;77;p15"/>
          <p:cNvSpPr txBox="1">
            <a:spLocks noGrp="1"/>
          </p:cNvSpPr>
          <p:nvPr>
            <p:ph type="sldNum" idx="12"/>
          </p:nvPr>
        </p:nvSpPr>
        <p:spPr>
          <a:xfrm>
            <a:off x="8404384" y="4673651"/>
            <a:ext cx="548700" cy="393600"/>
          </a:xfrm>
          <a:prstGeom prst="rect">
            <a:avLst/>
          </a:prstGeom>
          <a:noFill/>
          <a:ln>
            <a:noFill/>
          </a:ln>
        </p:spPr>
        <p:txBody>
          <a:bodyPr spcFirstLastPara="1" wrap="square" lIns="91425" tIns="91425" rIns="91425" bIns="91425" anchor="ctr" anchorCtr="0">
            <a:noAutofit/>
          </a:bodyPr>
          <a:lstStyle>
            <a:lvl1pPr lvl="0" rtl="0">
              <a:spcAft>
                <a:spcPts val="0"/>
              </a:spcAft>
              <a:buNone/>
              <a:defRPr/>
            </a:lvl1pPr>
            <a:lvl2pPr lvl="1" rtl="0">
              <a:spcAft>
                <a:spcPts val="0"/>
              </a:spcAft>
              <a:buNone/>
              <a:defRPr/>
            </a:lvl2pPr>
            <a:lvl3pPr lvl="2" rtl="0">
              <a:spcAft>
                <a:spcPts val="0"/>
              </a:spcAft>
              <a:buNone/>
              <a:defRPr/>
            </a:lvl3pPr>
            <a:lvl4pPr lvl="3" rtl="0">
              <a:spcAft>
                <a:spcPts val="0"/>
              </a:spcAft>
              <a:buNone/>
              <a:defRPr/>
            </a:lvl4pPr>
            <a:lvl5pPr lvl="4" rtl="0">
              <a:spcAft>
                <a:spcPts val="0"/>
              </a:spcAft>
              <a:buNone/>
              <a:defRPr/>
            </a:lvl5pPr>
            <a:lvl6pPr lvl="5" rtl="0">
              <a:spcAft>
                <a:spcPts val="0"/>
              </a:spcAft>
              <a:buNone/>
              <a:defRPr/>
            </a:lvl6pPr>
            <a:lvl7pPr lvl="6" rtl="0">
              <a:spcAft>
                <a:spcPts val="0"/>
              </a:spcAft>
              <a:buNone/>
              <a:defRPr/>
            </a:lvl7pPr>
            <a:lvl8pPr lvl="7" rtl="0">
              <a:spcAft>
                <a:spcPts val="0"/>
              </a:spcAft>
              <a:buNone/>
              <a:defRPr/>
            </a:lvl8pPr>
            <a:lvl9pPr lvl="8" rtl="0">
              <a:spcAft>
                <a:spcPts val="0"/>
              </a:spcAft>
              <a:buNone/>
              <a:defRPr/>
            </a:lvl9pPr>
          </a:lstStyle>
          <a:p>
            <a:pPr marL="0" lvl="0" indent="0" algn="l" rtl="0">
              <a:spcBef>
                <a:spcPts val="0"/>
              </a:spcBef>
              <a:spcAft>
                <a:spcPts val="0"/>
              </a:spcAft>
              <a:buNone/>
            </a:pPr>
            <a:fld id="{00000000-1234-1234-1234-123412341234}" type="slidenum">
              <a:rPr lang="en"/>
              <a:t>‹#›</a:t>
            </a:fld>
            <a:endParaRPr/>
          </a:p>
        </p:txBody>
      </p:sp>
      <p:sp>
        <p:nvSpPr>
          <p:cNvPr id="78" name="Google Shape;78;p15"/>
          <p:cNvSpPr txBox="1">
            <a:spLocks noGrp="1"/>
          </p:cNvSpPr>
          <p:nvPr>
            <p:ph type="subTitle" idx="1"/>
          </p:nvPr>
        </p:nvSpPr>
        <p:spPr>
          <a:xfrm>
            <a:off x="720000" y="1212525"/>
            <a:ext cx="2907600" cy="1354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79" name="Google Shape;79;p1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spTree>
      <p:nvGrpSpPr>
        <p:cNvPr id="1" name="Shape 80"/>
        <p:cNvGrpSpPr/>
        <p:nvPr/>
      </p:nvGrpSpPr>
      <p:grpSpPr>
        <a:xfrm>
          <a:off x="0" y="0"/>
          <a:ext cx="0" cy="0"/>
          <a:chOff x="0" y="0"/>
          <a:chExt cx="0" cy="0"/>
        </a:xfrm>
      </p:grpSpPr>
      <p:sp>
        <p:nvSpPr>
          <p:cNvPr id="81" name="Google Shape;81;p16"/>
          <p:cNvSpPr txBox="1">
            <a:spLocks noGrp="1"/>
          </p:cNvSpPr>
          <p:nvPr>
            <p:ph type="subTitle" idx="1"/>
          </p:nvPr>
        </p:nvSpPr>
        <p:spPr>
          <a:xfrm>
            <a:off x="1181425" y="2303125"/>
            <a:ext cx="2907600" cy="713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82" name="Google Shape;82;p16"/>
          <p:cNvSpPr txBox="1">
            <a:spLocks noGrp="1"/>
          </p:cNvSpPr>
          <p:nvPr>
            <p:ph type="subTitle" idx="2"/>
          </p:nvPr>
        </p:nvSpPr>
        <p:spPr>
          <a:xfrm>
            <a:off x="4836300" y="2303125"/>
            <a:ext cx="2907600" cy="713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83" name="Google Shape;83;p16"/>
          <p:cNvSpPr txBox="1">
            <a:spLocks noGrp="1"/>
          </p:cNvSpPr>
          <p:nvPr>
            <p:ph type="subTitle" idx="3"/>
          </p:nvPr>
        </p:nvSpPr>
        <p:spPr>
          <a:xfrm>
            <a:off x="1181425" y="2917150"/>
            <a:ext cx="2907600" cy="71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84" name="Google Shape;84;p16"/>
          <p:cNvSpPr txBox="1">
            <a:spLocks noGrp="1"/>
          </p:cNvSpPr>
          <p:nvPr>
            <p:ph type="subTitle" idx="4"/>
          </p:nvPr>
        </p:nvSpPr>
        <p:spPr>
          <a:xfrm>
            <a:off x="4836300" y="2917150"/>
            <a:ext cx="2907600" cy="71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85" name="Google Shape;85;p16"/>
          <p:cNvSpPr txBox="1">
            <a:spLocks noGrp="1"/>
          </p:cNvSpPr>
          <p:nvPr>
            <p:ph type="sldNum" idx="12"/>
          </p:nvPr>
        </p:nvSpPr>
        <p:spPr>
          <a:xfrm>
            <a:off x="8404384" y="4673651"/>
            <a:ext cx="548700" cy="393600"/>
          </a:xfrm>
          <a:prstGeom prst="rect">
            <a:avLst/>
          </a:prstGeom>
          <a:noFill/>
          <a:ln>
            <a:noFill/>
          </a:ln>
        </p:spPr>
        <p:txBody>
          <a:bodyPr spcFirstLastPara="1" wrap="square" lIns="91425" tIns="91425" rIns="91425" bIns="91425" anchor="t" anchorCtr="0">
            <a:noAutofit/>
          </a:bodyPr>
          <a:lstStyle>
            <a:lvl1pPr lvl="0" rtl="0">
              <a:spcAft>
                <a:spcPts val="0"/>
              </a:spcAft>
              <a:buNone/>
              <a:defRPr/>
            </a:lvl1pPr>
            <a:lvl2pPr lvl="1" rtl="0">
              <a:spcAft>
                <a:spcPts val="0"/>
              </a:spcAft>
              <a:buNone/>
              <a:defRPr/>
            </a:lvl2pPr>
            <a:lvl3pPr lvl="2" rtl="0">
              <a:spcAft>
                <a:spcPts val="0"/>
              </a:spcAft>
              <a:buNone/>
              <a:defRPr/>
            </a:lvl3pPr>
            <a:lvl4pPr lvl="3" rtl="0">
              <a:spcAft>
                <a:spcPts val="0"/>
              </a:spcAft>
              <a:buNone/>
              <a:defRPr/>
            </a:lvl4pPr>
            <a:lvl5pPr lvl="4" rtl="0">
              <a:spcAft>
                <a:spcPts val="0"/>
              </a:spcAft>
              <a:buNone/>
              <a:defRPr/>
            </a:lvl5pPr>
            <a:lvl6pPr lvl="5" rtl="0">
              <a:spcAft>
                <a:spcPts val="0"/>
              </a:spcAft>
              <a:buNone/>
              <a:defRPr/>
            </a:lvl6pPr>
            <a:lvl7pPr lvl="6" rtl="0">
              <a:spcAft>
                <a:spcPts val="0"/>
              </a:spcAft>
              <a:buNone/>
              <a:defRPr/>
            </a:lvl7pPr>
            <a:lvl8pPr lvl="7" rtl="0">
              <a:spcAft>
                <a:spcPts val="0"/>
              </a:spcAft>
              <a:buNone/>
              <a:defRPr/>
            </a:lvl8pPr>
            <a:lvl9pPr lvl="8" rtl="0">
              <a:spcAft>
                <a:spcPts val="0"/>
              </a:spcAft>
              <a:buNone/>
              <a:defRPr/>
            </a:lvl9pPr>
          </a:lstStyle>
          <a:p>
            <a:pPr marL="0" lvl="0" indent="0" algn="l" rtl="0">
              <a:spcBef>
                <a:spcPts val="0"/>
              </a:spcBef>
              <a:spcAft>
                <a:spcPts val="0"/>
              </a:spcAft>
              <a:buNone/>
            </a:pPr>
            <a:fld id="{00000000-1234-1234-1234-123412341234}" type="slidenum">
              <a:rPr lang="en"/>
              <a:t>‹#›</a:t>
            </a:fld>
            <a:endParaRPr/>
          </a:p>
        </p:txBody>
      </p:sp>
      <p:sp>
        <p:nvSpPr>
          <p:cNvPr id="86" name="Google Shape;86;p1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hree columns">
  <p:cSld name="BLANK_1_1_1_2">
    <p:spTree>
      <p:nvGrpSpPr>
        <p:cNvPr id="1" name="Shape 87"/>
        <p:cNvGrpSpPr/>
        <p:nvPr/>
      </p:nvGrpSpPr>
      <p:grpSpPr>
        <a:xfrm>
          <a:off x="0" y="0"/>
          <a:ext cx="0" cy="0"/>
          <a:chOff x="0" y="0"/>
          <a:chExt cx="0" cy="0"/>
        </a:xfrm>
      </p:grpSpPr>
      <p:sp>
        <p:nvSpPr>
          <p:cNvPr id="88" name="Google Shape;88;p17"/>
          <p:cNvSpPr txBox="1">
            <a:spLocks noGrp="1"/>
          </p:cNvSpPr>
          <p:nvPr>
            <p:ph type="subTitle" idx="1"/>
          </p:nvPr>
        </p:nvSpPr>
        <p:spPr>
          <a:xfrm>
            <a:off x="720000" y="2330475"/>
            <a:ext cx="2336400" cy="7134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89" name="Google Shape;89;p17"/>
          <p:cNvSpPr txBox="1">
            <a:spLocks noGrp="1"/>
          </p:cNvSpPr>
          <p:nvPr>
            <p:ph type="subTitle" idx="2"/>
          </p:nvPr>
        </p:nvSpPr>
        <p:spPr>
          <a:xfrm>
            <a:off x="720000" y="3009838"/>
            <a:ext cx="23364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90" name="Google Shape;90;p17"/>
          <p:cNvSpPr txBox="1">
            <a:spLocks noGrp="1"/>
          </p:cNvSpPr>
          <p:nvPr>
            <p:ph type="subTitle" idx="3"/>
          </p:nvPr>
        </p:nvSpPr>
        <p:spPr>
          <a:xfrm>
            <a:off x="3403800" y="3009838"/>
            <a:ext cx="23364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91" name="Google Shape;91;p17"/>
          <p:cNvSpPr txBox="1">
            <a:spLocks noGrp="1"/>
          </p:cNvSpPr>
          <p:nvPr>
            <p:ph type="subTitle" idx="4"/>
          </p:nvPr>
        </p:nvSpPr>
        <p:spPr>
          <a:xfrm>
            <a:off x="6087600" y="3009838"/>
            <a:ext cx="23364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92" name="Google Shape;92;p17"/>
          <p:cNvSpPr txBox="1">
            <a:spLocks noGrp="1"/>
          </p:cNvSpPr>
          <p:nvPr>
            <p:ph type="sldNum" idx="12"/>
          </p:nvPr>
        </p:nvSpPr>
        <p:spPr>
          <a:xfrm>
            <a:off x="8404384" y="4673651"/>
            <a:ext cx="548700" cy="393600"/>
          </a:xfrm>
          <a:prstGeom prst="rect">
            <a:avLst/>
          </a:prstGeom>
          <a:noFill/>
          <a:ln>
            <a:noFill/>
          </a:ln>
        </p:spPr>
        <p:txBody>
          <a:bodyPr spcFirstLastPara="1" wrap="square" lIns="91425" tIns="91425" rIns="91425" bIns="91425" anchor="t" anchorCtr="0">
            <a:noAutofit/>
          </a:bodyPr>
          <a:lstStyle>
            <a:lvl1pPr lvl="0" rtl="0">
              <a:spcAft>
                <a:spcPts val="0"/>
              </a:spcAft>
              <a:buNone/>
              <a:defRPr/>
            </a:lvl1pPr>
            <a:lvl2pPr lvl="1" rtl="0">
              <a:spcAft>
                <a:spcPts val="0"/>
              </a:spcAft>
              <a:buNone/>
              <a:defRPr/>
            </a:lvl2pPr>
            <a:lvl3pPr lvl="2" rtl="0">
              <a:spcAft>
                <a:spcPts val="0"/>
              </a:spcAft>
              <a:buNone/>
              <a:defRPr/>
            </a:lvl3pPr>
            <a:lvl4pPr lvl="3" rtl="0">
              <a:spcAft>
                <a:spcPts val="0"/>
              </a:spcAft>
              <a:buNone/>
              <a:defRPr/>
            </a:lvl4pPr>
            <a:lvl5pPr lvl="4" rtl="0">
              <a:spcAft>
                <a:spcPts val="0"/>
              </a:spcAft>
              <a:buNone/>
              <a:defRPr/>
            </a:lvl5pPr>
            <a:lvl6pPr lvl="5" rtl="0">
              <a:spcAft>
                <a:spcPts val="0"/>
              </a:spcAft>
              <a:buNone/>
              <a:defRPr/>
            </a:lvl6pPr>
            <a:lvl7pPr lvl="6" rtl="0">
              <a:spcAft>
                <a:spcPts val="0"/>
              </a:spcAft>
              <a:buNone/>
              <a:defRPr/>
            </a:lvl7pPr>
            <a:lvl8pPr lvl="7" rtl="0">
              <a:spcAft>
                <a:spcPts val="0"/>
              </a:spcAft>
              <a:buNone/>
              <a:defRPr/>
            </a:lvl8pPr>
            <a:lvl9pPr lvl="8" rtl="0">
              <a:spcAft>
                <a:spcPts val="0"/>
              </a:spcAft>
              <a:buNone/>
              <a:defRPr/>
            </a:lvl9pPr>
          </a:lstStyle>
          <a:p>
            <a:pPr marL="0" lvl="0" indent="0" algn="l" rtl="0">
              <a:spcBef>
                <a:spcPts val="0"/>
              </a:spcBef>
              <a:spcAft>
                <a:spcPts val="0"/>
              </a:spcAft>
              <a:buNone/>
            </a:pPr>
            <a:fld id="{00000000-1234-1234-1234-123412341234}" type="slidenum">
              <a:rPr lang="en"/>
              <a:t>‹#›</a:t>
            </a:fld>
            <a:endParaRPr/>
          </a:p>
        </p:txBody>
      </p:sp>
      <p:sp>
        <p:nvSpPr>
          <p:cNvPr id="93" name="Google Shape;93;p1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94" name="Google Shape;94;p17"/>
          <p:cNvSpPr txBox="1">
            <a:spLocks noGrp="1"/>
          </p:cNvSpPr>
          <p:nvPr>
            <p:ph type="subTitle" idx="5"/>
          </p:nvPr>
        </p:nvSpPr>
        <p:spPr>
          <a:xfrm>
            <a:off x="3403800" y="2330475"/>
            <a:ext cx="2336400" cy="7134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95" name="Google Shape;95;p17"/>
          <p:cNvSpPr txBox="1">
            <a:spLocks noGrp="1"/>
          </p:cNvSpPr>
          <p:nvPr>
            <p:ph type="subTitle" idx="6"/>
          </p:nvPr>
        </p:nvSpPr>
        <p:spPr>
          <a:xfrm>
            <a:off x="6087600" y="2330475"/>
            <a:ext cx="2336400" cy="7134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hree columns 1">
  <p:cSld name="BLANK_1_1_1_2_1">
    <p:spTree>
      <p:nvGrpSpPr>
        <p:cNvPr id="1" name="Shape 96"/>
        <p:cNvGrpSpPr/>
        <p:nvPr/>
      </p:nvGrpSpPr>
      <p:grpSpPr>
        <a:xfrm>
          <a:off x="0" y="0"/>
          <a:ext cx="0" cy="0"/>
          <a:chOff x="0" y="0"/>
          <a:chExt cx="0" cy="0"/>
        </a:xfrm>
      </p:grpSpPr>
      <p:sp>
        <p:nvSpPr>
          <p:cNvPr id="97" name="Google Shape;97;p18"/>
          <p:cNvSpPr txBox="1">
            <a:spLocks noGrp="1"/>
          </p:cNvSpPr>
          <p:nvPr>
            <p:ph type="sldNum" idx="12"/>
          </p:nvPr>
        </p:nvSpPr>
        <p:spPr>
          <a:xfrm>
            <a:off x="8404384" y="4673651"/>
            <a:ext cx="548700" cy="393600"/>
          </a:xfrm>
          <a:prstGeom prst="rect">
            <a:avLst/>
          </a:prstGeom>
          <a:noFill/>
          <a:ln>
            <a:noFill/>
          </a:ln>
        </p:spPr>
        <p:txBody>
          <a:bodyPr spcFirstLastPara="1" wrap="square" lIns="91425" tIns="91425" rIns="91425" bIns="91425" anchor="t" anchorCtr="0">
            <a:noAutofit/>
          </a:bodyPr>
          <a:lstStyle>
            <a:lvl1pPr lvl="0" rtl="0">
              <a:spcAft>
                <a:spcPts val="0"/>
              </a:spcAft>
              <a:buNone/>
              <a:defRPr/>
            </a:lvl1pPr>
            <a:lvl2pPr lvl="1" rtl="0">
              <a:spcAft>
                <a:spcPts val="0"/>
              </a:spcAft>
              <a:buNone/>
              <a:defRPr/>
            </a:lvl2pPr>
            <a:lvl3pPr lvl="2" rtl="0">
              <a:spcAft>
                <a:spcPts val="0"/>
              </a:spcAft>
              <a:buNone/>
              <a:defRPr/>
            </a:lvl3pPr>
            <a:lvl4pPr lvl="3" rtl="0">
              <a:spcAft>
                <a:spcPts val="0"/>
              </a:spcAft>
              <a:buNone/>
              <a:defRPr/>
            </a:lvl4pPr>
            <a:lvl5pPr lvl="4" rtl="0">
              <a:spcAft>
                <a:spcPts val="0"/>
              </a:spcAft>
              <a:buNone/>
              <a:defRPr/>
            </a:lvl5pPr>
            <a:lvl6pPr lvl="5" rtl="0">
              <a:spcAft>
                <a:spcPts val="0"/>
              </a:spcAft>
              <a:buNone/>
              <a:defRPr/>
            </a:lvl6pPr>
            <a:lvl7pPr lvl="6" rtl="0">
              <a:spcAft>
                <a:spcPts val="0"/>
              </a:spcAft>
              <a:buNone/>
              <a:defRPr/>
            </a:lvl7pPr>
            <a:lvl8pPr lvl="7" rtl="0">
              <a:spcAft>
                <a:spcPts val="0"/>
              </a:spcAft>
              <a:buNone/>
              <a:defRPr/>
            </a:lvl8pPr>
            <a:lvl9pPr lvl="8" rtl="0">
              <a:spcAft>
                <a:spcPts val="0"/>
              </a:spcAft>
              <a:buNone/>
              <a:defRPr/>
            </a:lvl9pPr>
          </a:lstStyle>
          <a:p>
            <a:pPr marL="0" lvl="0" indent="0" algn="l" rtl="0">
              <a:spcBef>
                <a:spcPts val="0"/>
              </a:spcBef>
              <a:spcAft>
                <a:spcPts val="0"/>
              </a:spcAft>
              <a:buNone/>
            </a:pPr>
            <a:fld id="{00000000-1234-1234-1234-123412341234}" type="slidenum">
              <a:rPr lang="en"/>
              <a:t>‹#›</a:t>
            </a:fld>
            <a:endParaRPr/>
          </a:p>
        </p:txBody>
      </p:sp>
      <p:sp>
        <p:nvSpPr>
          <p:cNvPr id="98" name="Google Shape;98;p1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99" name="Google Shape;99;p18"/>
          <p:cNvSpPr txBox="1">
            <a:spLocks noGrp="1"/>
          </p:cNvSpPr>
          <p:nvPr>
            <p:ph type="subTitle" idx="1"/>
          </p:nvPr>
        </p:nvSpPr>
        <p:spPr>
          <a:xfrm>
            <a:off x="720000" y="2330475"/>
            <a:ext cx="2336400" cy="7134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00" name="Google Shape;100;p18"/>
          <p:cNvSpPr txBox="1">
            <a:spLocks noGrp="1"/>
          </p:cNvSpPr>
          <p:nvPr>
            <p:ph type="subTitle" idx="2"/>
          </p:nvPr>
        </p:nvSpPr>
        <p:spPr>
          <a:xfrm>
            <a:off x="720000" y="3009838"/>
            <a:ext cx="23364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01" name="Google Shape;101;p18"/>
          <p:cNvSpPr txBox="1">
            <a:spLocks noGrp="1"/>
          </p:cNvSpPr>
          <p:nvPr>
            <p:ph type="subTitle" idx="3"/>
          </p:nvPr>
        </p:nvSpPr>
        <p:spPr>
          <a:xfrm>
            <a:off x="3403800" y="3009838"/>
            <a:ext cx="23364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02" name="Google Shape;102;p18"/>
          <p:cNvSpPr txBox="1">
            <a:spLocks noGrp="1"/>
          </p:cNvSpPr>
          <p:nvPr>
            <p:ph type="subTitle" idx="4"/>
          </p:nvPr>
        </p:nvSpPr>
        <p:spPr>
          <a:xfrm>
            <a:off x="6087600" y="3009838"/>
            <a:ext cx="23364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03" name="Google Shape;103;p18"/>
          <p:cNvSpPr txBox="1">
            <a:spLocks noGrp="1"/>
          </p:cNvSpPr>
          <p:nvPr>
            <p:ph type="subTitle" idx="5"/>
          </p:nvPr>
        </p:nvSpPr>
        <p:spPr>
          <a:xfrm>
            <a:off x="3403800" y="2330475"/>
            <a:ext cx="2336400" cy="7134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04" name="Google Shape;104;p18"/>
          <p:cNvSpPr txBox="1">
            <a:spLocks noGrp="1"/>
          </p:cNvSpPr>
          <p:nvPr>
            <p:ph type="subTitle" idx="6"/>
          </p:nvPr>
        </p:nvSpPr>
        <p:spPr>
          <a:xfrm>
            <a:off x="6087600" y="2330475"/>
            <a:ext cx="2336400" cy="7134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four columns">
  <p:cSld name="BLANK_1_1_1_1">
    <p:spTree>
      <p:nvGrpSpPr>
        <p:cNvPr id="1" name="Shape 105"/>
        <p:cNvGrpSpPr/>
        <p:nvPr/>
      </p:nvGrpSpPr>
      <p:grpSpPr>
        <a:xfrm>
          <a:off x="0" y="0"/>
          <a:ext cx="0" cy="0"/>
          <a:chOff x="0" y="0"/>
          <a:chExt cx="0" cy="0"/>
        </a:xfrm>
      </p:grpSpPr>
      <p:sp>
        <p:nvSpPr>
          <p:cNvPr id="106" name="Google Shape;106;p19"/>
          <p:cNvSpPr txBox="1">
            <a:spLocks noGrp="1"/>
          </p:cNvSpPr>
          <p:nvPr>
            <p:ph type="subTitle" idx="1"/>
          </p:nvPr>
        </p:nvSpPr>
        <p:spPr>
          <a:xfrm>
            <a:off x="1195875" y="1555975"/>
            <a:ext cx="2867100" cy="7134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07" name="Google Shape;107;p19"/>
          <p:cNvSpPr txBox="1">
            <a:spLocks noGrp="1"/>
          </p:cNvSpPr>
          <p:nvPr>
            <p:ph type="subTitle" idx="2"/>
          </p:nvPr>
        </p:nvSpPr>
        <p:spPr>
          <a:xfrm>
            <a:off x="1195863" y="2269375"/>
            <a:ext cx="2867100" cy="4848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08" name="Google Shape;108;p19"/>
          <p:cNvSpPr txBox="1">
            <a:spLocks noGrp="1"/>
          </p:cNvSpPr>
          <p:nvPr>
            <p:ph type="subTitle" idx="3"/>
          </p:nvPr>
        </p:nvSpPr>
        <p:spPr>
          <a:xfrm>
            <a:off x="5081043" y="2269375"/>
            <a:ext cx="2867100" cy="4848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09" name="Google Shape;109;p19"/>
          <p:cNvSpPr txBox="1">
            <a:spLocks noGrp="1"/>
          </p:cNvSpPr>
          <p:nvPr>
            <p:ph type="subTitle" idx="4"/>
          </p:nvPr>
        </p:nvSpPr>
        <p:spPr>
          <a:xfrm>
            <a:off x="1195863" y="3659300"/>
            <a:ext cx="2867100" cy="4848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10" name="Google Shape;110;p19"/>
          <p:cNvSpPr txBox="1">
            <a:spLocks noGrp="1"/>
          </p:cNvSpPr>
          <p:nvPr>
            <p:ph type="subTitle" idx="5"/>
          </p:nvPr>
        </p:nvSpPr>
        <p:spPr>
          <a:xfrm>
            <a:off x="5081043" y="3659300"/>
            <a:ext cx="2867100" cy="4848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11" name="Google Shape;111;p19"/>
          <p:cNvSpPr txBox="1">
            <a:spLocks noGrp="1"/>
          </p:cNvSpPr>
          <p:nvPr>
            <p:ph type="sldNum" idx="12"/>
          </p:nvPr>
        </p:nvSpPr>
        <p:spPr>
          <a:xfrm>
            <a:off x="8404384" y="4673651"/>
            <a:ext cx="548700" cy="393600"/>
          </a:xfrm>
          <a:prstGeom prst="rect">
            <a:avLst/>
          </a:prstGeom>
          <a:noFill/>
          <a:ln>
            <a:noFill/>
          </a:ln>
        </p:spPr>
        <p:txBody>
          <a:bodyPr spcFirstLastPara="1" wrap="square" lIns="91425" tIns="91425" rIns="91425" bIns="91425" anchor="t" anchorCtr="0">
            <a:noAutofit/>
          </a:bodyPr>
          <a:lstStyle>
            <a:lvl1pPr lvl="0" rtl="0">
              <a:spcAft>
                <a:spcPts val="0"/>
              </a:spcAft>
              <a:buNone/>
              <a:defRPr/>
            </a:lvl1pPr>
            <a:lvl2pPr lvl="1" rtl="0">
              <a:spcAft>
                <a:spcPts val="0"/>
              </a:spcAft>
              <a:buNone/>
              <a:defRPr/>
            </a:lvl2pPr>
            <a:lvl3pPr lvl="2" rtl="0">
              <a:spcAft>
                <a:spcPts val="0"/>
              </a:spcAft>
              <a:buNone/>
              <a:defRPr/>
            </a:lvl3pPr>
            <a:lvl4pPr lvl="3" rtl="0">
              <a:spcAft>
                <a:spcPts val="0"/>
              </a:spcAft>
              <a:buNone/>
              <a:defRPr/>
            </a:lvl4pPr>
            <a:lvl5pPr lvl="4" rtl="0">
              <a:spcAft>
                <a:spcPts val="0"/>
              </a:spcAft>
              <a:buNone/>
              <a:defRPr/>
            </a:lvl5pPr>
            <a:lvl6pPr lvl="5" rtl="0">
              <a:spcAft>
                <a:spcPts val="0"/>
              </a:spcAft>
              <a:buNone/>
              <a:defRPr/>
            </a:lvl6pPr>
            <a:lvl7pPr lvl="6" rtl="0">
              <a:spcAft>
                <a:spcPts val="0"/>
              </a:spcAft>
              <a:buNone/>
              <a:defRPr/>
            </a:lvl7pPr>
            <a:lvl8pPr lvl="7" rtl="0">
              <a:spcAft>
                <a:spcPts val="0"/>
              </a:spcAft>
              <a:buNone/>
              <a:defRPr/>
            </a:lvl8pPr>
            <a:lvl9pPr lvl="8" rtl="0">
              <a:spcAft>
                <a:spcPts val="0"/>
              </a:spcAft>
              <a:buNone/>
              <a:defRPr/>
            </a:lvl9pPr>
          </a:lstStyle>
          <a:p>
            <a:pPr marL="0" lvl="0" indent="0" algn="l" rtl="0">
              <a:spcBef>
                <a:spcPts val="0"/>
              </a:spcBef>
              <a:spcAft>
                <a:spcPts val="0"/>
              </a:spcAft>
              <a:buNone/>
            </a:pPr>
            <a:fld id="{00000000-1234-1234-1234-123412341234}" type="slidenum">
              <a:rPr lang="en"/>
              <a:t>‹#›</a:t>
            </a:fld>
            <a:endParaRPr/>
          </a:p>
        </p:txBody>
      </p:sp>
      <p:sp>
        <p:nvSpPr>
          <p:cNvPr id="112" name="Google Shape;112;p1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13" name="Google Shape;113;p19"/>
          <p:cNvSpPr txBox="1">
            <a:spLocks noGrp="1"/>
          </p:cNvSpPr>
          <p:nvPr>
            <p:ph type="subTitle" idx="6"/>
          </p:nvPr>
        </p:nvSpPr>
        <p:spPr>
          <a:xfrm>
            <a:off x="1195875" y="2945900"/>
            <a:ext cx="2867100" cy="7134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14" name="Google Shape;114;p19"/>
          <p:cNvSpPr txBox="1">
            <a:spLocks noGrp="1"/>
          </p:cNvSpPr>
          <p:nvPr>
            <p:ph type="subTitle" idx="7"/>
          </p:nvPr>
        </p:nvSpPr>
        <p:spPr>
          <a:xfrm>
            <a:off x="5081050" y="1555975"/>
            <a:ext cx="2867100" cy="7134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15" name="Google Shape;115;p19"/>
          <p:cNvSpPr txBox="1">
            <a:spLocks noGrp="1"/>
          </p:cNvSpPr>
          <p:nvPr>
            <p:ph type="subTitle" idx="8"/>
          </p:nvPr>
        </p:nvSpPr>
        <p:spPr>
          <a:xfrm>
            <a:off x="5081050" y="2945900"/>
            <a:ext cx="2867100" cy="7134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six columns">
  <p:cSld name="BLANK_1_1_1_1_1">
    <p:spTree>
      <p:nvGrpSpPr>
        <p:cNvPr id="1" name="Shape 116"/>
        <p:cNvGrpSpPr/>
        <p:nvPr/>
      </p:nvGrpSpPr>
      <p:grpSpPr>
        <a:xfrm>
          <a:off x="0" y="0"/>
          <a:ext cx="0" cy="0"/>
          <a:chOff x="0" y="0"/>
          <a:chExt cx="0" cy="0"/>
        </a:xfrm>
      </p:grpSpPr>
      <p:sp>
        <p:nvSpPr>
          <p:cNvPr id="117" name="Google Shape;117;p20"/>
          <p:cNvSpPr txBox="1">
            <a:spLocks noGrp="1"/>
          </p:cNvSpPr>
          <p:nvPr>
            <p:ph type="sldNum" idx="12"/>
          </p:nvPr>
        </p:nvSpPr>
        <p:spPr>
          <a:xfrm>
            <a:off x="8404384" y="4673651"/>
            <a:ext cx="548700" cy="393600"/>
          </a:xfrm>
          <a:prstGeom prst="rect">
            <a:avLst/>
          </a:prstGeom>
          <a:noFill/>
          <a:ln>
            <a:noFill/>
          </a:ln>
        </p:spPr>
        <p:txBody>
          <a:bodyPr spcFirstLastPara="1" wrap="square" lIns="91425" tIns="91425" rIns="91425" bIns="91425" anchor="t" anchorCtr="0">
            <a:noAutofit/>
          </a:bodyPr>
          <a:lstStyle>
            <a:lvl1pPr lvl="0" rtl="0">
              <a:spcAft>
                <a:spcPts val="0"/>
              </a:spcAft>
              <a:buNone/>
              <a:defRPr/>
            </a:lvl1pPr>
            <a:lvl2pPr lvl="1" rtl="0">
              <a:spcAft>
                <a:spcPts val="0"/>
              </a:spcAft>
              <a:buNone/>
              <a:defRPr/>
            </a:lvl2pPr>
            <a:lvl3pPr lvl="2" rtl="0">
              <a:spcAft>
                <a:spcPts val="0"/>
              </a:spcAft>
              <a:buNone/>
              <a:defRPr/>
            </a:lvl3pPr>
            <a:lvl4pPr lvl="3" rtl="0">
              <a:spcAft>
                <a:spcPts val="0"/>
              </a:spcAft>
              <a:buNone/>
              <a:defRPr/>
            </a:lvl4pPr>
            <a:lvl5pPr lvl="4" rtl="0">
              <a:spcAft>
                <a:spcPts val="0"/>
              </a:spcAft>
              <a:buNone/>
              <a:defRPr/>
            </a:lvl5pPr>
            <a:lvl6pPr lvl="5" rtl="0">
              <a:spcAft>
                <a:spcPts val="0"/>
              </a:spcAft>
              <a:buNone/>
              <a:defRPr/>
            </a:lvl6pPr>
            <a:lvl7pPr lvl="6" rtl="0">
              <a:spcAft>
                <a:spcPts val="0"/>
              </a:spcAft>
              <a:buNone/>
              <a:defRPr/>
            </a:lvl7pPr>
            <a:lvl8pPr lvl="7" rtl="0">
              <a:spcAft>
                <a:spcPts val="0"/>
              </a:spcAft>
              <a:buNone/>
              <a:defRPr/>
            </a:lvl8pPr>
            <a:lvl9pPr lvl="8" rtl="0">
              <a:spcAft>
                <a:spcPts val="0"/>
              </a:spcAft>
              <a:buNone/>
              <a:defRPr/>
            </a:lvl9pPr>
          </a:lstStyle>
          <a:p>
            <a:pPr marL="0" lvl="0" indent="0" algn="l" rtl="0">
              <a:spcBef>
                <a:spcPts val="0"/>
              </a:spcBef>
              <a:spcAft>
                <a:spcPts val="0"/>
              </a:spcAft>
              <a:buNone/>
            </a:pPr>
            <a:fld id="{00000000-1234-1234-1234-123412341234}" type="slidenum">
              <a:rPr lang="en"/>
              <a:t>‹#›</a:t>
            </a:fld>
            <a:endParaRPr/>
          </a:p>
        </p:txBody>
      </p:sp>
      <p:sp>
        <p:nvSpPr>
          <p:cNvPr id="118" name="Google Shape;118;p2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19" name="Google Shape;119;p20"/>
          <p:cNvSpPr txBox="1">
            <a:spLocks noGrp="1"/>
          </p:cNvSpPr>
          <p:nvPr>
            <p:ph type="subTitle" idx="1"/>
          </p:nvPr>
        </p:nvSpPr>
        <p:spPr>
          <a:xfrm>
            <a:off x="720000" y="2196486"/>
            <a:ext cx="2336400" cy="4848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20" name="Google Shape;120;p20"/>
          <p:cNvSpPr txBox="1">
            <a:spLocks noGrp="1"/>
          </p:cNvSpPr>
          <p:nvPr>
            <p:ph type="subTitle" idx="2"/>
          </p:nvPr>
        </p:nvSpPr>
        <p:spPr>
          <a:xfrm>
            <a:off x="3403800" y="2196486"/>
            <a:ext cx="2336400" cy="4848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21" name="Google Shape;121;p20"/>
          <p:cNvSpPr txBox="1">
            <a:spLocks noGrp="1"/>
          </p:cNvSpPr>
          <p:nvPr>
            <p:ph type="subTitle" idx="3"/>
          </p:nvPr>
        </p:nvSpPr>
        <p:spPr>
          <a:xfrm>
            <a:off x="6087600" y="2196486"/>
            <a:ext cx="2336400" cy="4848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22" name="Google Shape;122;p20"/>
          <p:cNvSpPr txBox="1">
            <a:spLocks noGrp="1"/>
          </p:cNvSpPr>
          <p:nvPr>
            <p:ph type="subTitle" idx="4"/>
          </p:nvPr>
        </p:nvSpPr>
        <p:spPr>
          <a:xfrm>
            <a:off x="720000" y="3851103"/>
            <a:ext cx="2336400" cy="4848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23" name="Google Shape;123;p20"/>
          <p:cNvSpPr txBox="1">
            <a:spLocks noGrp="1"/>
          </p:cNvSpPr>
          <p:nvPr>
            <p:ph type="subTitle" idx="5"/>
          </p:nvPr>
        </p:nvSpPr>
        <p:spPr>
          <a:xfrm>
            <a:off x="3403800" y="3851103"/>
            <a:ext cx="2336400" cy="4848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24" name="Google Shape;124;p20"/>
          <p:cNvSpPr txBox="1">
            <a:spLocks noGrp="1"/>
          </p:cNvSpPr>
          <p:nvPr>
            <p:ph type="subTitle" idx="6"/>
          </p:nvPr>
        </p:nvSpPr>
        <p:spPr>
          <a:xfrm>
            <a:off x="6087600" y="3851103"/>
            <a:ext cx="2336400" cy="4848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25" name="Google Shape;125;p20"/>
          <p:cNvSpPr txBox="1">
            <a:spLocks noGrp="1"/>
          </p:cNvSpPr>
          <p:nvPr>
            <p:ph type="subTitle" idx="7"/>
          </p:nvPr>
        </p:nvSpPr>
        <p:spPr>
          <a:xfrm>
            <a:off x="715100" y="1485525"/>
            <a:ext cx="2336400" cy="7134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26" name="Google Shape;126;p20"/>
          <p:cNvSpPr txBox="1">
            <a:spLocks noGrp="1"/>
          </p:cNvSpPr>
          <p:nvPr>
            <p:ph type="subTitle" idx="8"/>
          </p:nvPr>
        </p:nvSpPr>
        <p:spPr>
          <a:xfrm>
            <a:off x="3403800" y="1485525"/>
            <a:ext cx="2336400" cy="7134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27" name="Google Shape;127;p20"/>
          <p:cNvSpPr txBox="1">
            <a:spLocks noGrp="1"/>
          </p:cNvSpPr>
          <p:nvPr>
            <p:ph type="subTitle" idx="9"/>
          </p:nvPr>
        </p:nvSpPr>
        <p:spPr>
          <a:xfrm>
            <a:off x="6092500" y="1485525"/>
            <a:ext cx="2336400" cy="7134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28" name="Google Shape;128;p20"/>
          <p:cNvSpPr txBox="1">
            <a:spLocks noGrp="1"/>
          </p:cNvSpPr>
          <p:nvPr>
            <p:ph type="subTitle" idx="13"/>
          </p:nvPr>
        </p:nvSpPr>
        <p:spPr>
          <a:xfrm>
            <a:off x="715100" y="3135600"/>
            <a:ext cx="2336400" cy="7134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29" name="Google Shape;129;p20"/>
          <p:cNvSpPr txBox="1">
            <a:spLocks noGrp="1"/>
          </p:cNvSpPr>
          <p:nvPr>
            <p:ph type="subTitle" idx="14"/>
          </p:nvPr>
        </p:nvSpPr>
        <p:spPr>
          <a:xfrm>
            <a:off x="3403800" y="3135600"/>
            <a:ext cx="2336400" cy="7134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30" name="Google Shape;130;p20"/>
          <p:cNvSpPr txBox="1">
            <a:spLocks noGrp="1"/>
          </p:cNvSpPr>
          <p:nvPr>
            <p:ph type="subTitle" idx="15"/>
          </p:nvPr>
        </p:nvSpPr>
        <p:spPr>
          <a:xfrm>
            <a:off x="6092500" y="3135600"/>
            <a:ext cx="2336400" cy="7134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Numbers and text">
  <p:cSld name="BLANK_1_1_1_1_1_1">
    <p:spTree>
      <p:nvGrpSpPr>
        <p:cNvPr id="1" name="Shape 131"/>
        <p:cNvGrpSpPr/>
        <p:nvPr/>
      </p:nvGrpSpPr>
      <p:grpSpPr>
        <a:xfrm>
          <a:off x="0" y="0"/>
          <a:ext cx="0" cy="0"/>
          <a:chOff x="0" y="0"/>
          <a:chExt cx="0" cy="0"/>
        </a:xfrm>
      </p:grpSpPr>
      <p:sp>
        <p:nvSpPr>
          <p:cNvPr id="132" name="Google Shape;132;p21"/>
          <p:cNvSpPr txBox="1">
            <a:spLocks noGrp="1"/>
          </p:cNvSpPr>
          <p:nvPr>
            <p:ph type="title" hasCustomPrompt="1"/>
          </p:nvPr>
        </p:nvSpPr>
        <p:spPr>
          <a:xfrm>
            <a:off x="1284000" y="540000"/>
            <a:ext cx="6576000" cy="828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62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133" name="Google Shape;133;p21"/>
          <p:cNvSpPr txBox="1">
            <a:spLocks noGrp="1"/>
          </p:cNvSpPr>
          <p:nvPr>
            <p:ph type="subTitle" idx="1"/>
          </p:nvPr>
        </p:nvSpPr>
        <p:spPr>
          <a:xfrm>
            <a:off x="1284000" y="1246025"/>
            <a:ext cx="6576000" cy="44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34" name="Google Shape;134;p21"/>
          <p:cNvSpPr txBox="1">
            <a:spLocks noGrp="1"/>
          </p:cNvSpPr>
          <p:nvPr>
            <p:ph type="title" idx="2" hasCustomPrompt="1"/>
          </p:nvPr>
        </p:nvSpPr>
        <p:spPr>
          <a:xfrm>
            <a:off x="1284000" y="1996138"/>
            <a:ext cx="6576000" cy="828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62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135" name="Google Shape;135;p21"/>
          <p:cNvSpPr txBox="1">
            <a:spLocks noGrp="1"/>
          </p:cNvSpPr>
          <p:nvPr>
            <p:ph type="subTitle" idx="3"/>
          </p:nvPr>
        </p:nvSpPr>
        <p:spPr>
          <a:xfrm>
            <a:off x="1284000" y="2702163"/>
            <a:ext cx="6576000" cy="44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36" name="Google Shape;136;p21"/>
          <p:cNvSpPr txBox="1">
            <a:spLocks noGrp="1"/>
          </p:cNvSpPr>
          <p:nvPr>
            <p:ph type="title" idx="4" hasCustomPrompt="1"/>
          </p:nvPr>
        </p:nvSpPr>
        <p:spPr>
          <a:xfrm>
            <a:off x="1284000" y="3452288"/>
            <a:ext cx="6576000" cy="828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62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137" name="Google Shape;137;p21"/>
          <p:cNvSpPr txBox="1">
            <a:spLocks noGrp="1"/>
          </p:cNvSpPr>
          <p:nvPr>
            <p:ph type="subTitle" idx="5"/>
          </p:nvPr>
        </p:nvSpPr>
        <p:spPr>
          <a:xfrm>
            <a:off x="1284000" y="4158313"/>
            <a:ext cx="6576000" cy="44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38" name="Google Shape;138;p21"/>
          <p:cNvSpPr txBox="1">
            <a:spLocks noGrp="1"/>
          </p:cNvSpPr>
          <p:nvPr>
            <p:ph type="sldNum" idx="12"/>
          </p:nvPr>
        </p:nvSpPr>
        <p:spPr>
          <a:xfrm>
            <a:off x="8404384" y="4673651"/>
            <a:ext cx="548700" cy="393600"/>
          </a:xfrm>
          <a:prstGeom prst="rect">
            <a:avLst/>
          </a:prstGeom>
          <a:noFill/>
          <a:ln>
            <a:noFill/>
          </a:ln>
        </p:spPr>
        <p:txBody>
          <a:bodyPr spcFirstLastPara="1" wrap="square" lIns="91425" tIns="91425" rIns="91425" bIns="91425" anchor="t" anchorCtr="0">
            <a:noAutofit/>
          </a:bodyPr>
          <a:lstStyle>
            <a:lvl1pPr lvl="0" rtl="0">
              <a:spcAft>
                <a:spcPts val="0"/>
              </a:spcAft>
              <a:buNone/>
              <a:defRPr/>
            </a:lvl1pPr>
            <a:lvl2pPr lvl="1" rtl="0">
              <a:spcAft>
                <a:spcPts val="0"/>
              </a:spcAft>
              <a:buNone/>
              <a:defRPr/>
            </a:lvl2pPr>
            <a:lvl3pPr lvl="2" rtl="0">
              <a:spcAft>
                <a:spcPts val="0"/>
              </a:spcAft>
              <a:buNone/>
              <a:defRPr/>
            </a:lvl3pPr>
            <a:lvl4pPr lvl="3" rtl="0">
              <a:spcAft>
                <a:spcPts val="0"/>
              </a:spcAft>
              <a:buNone/>
              <a:defRPr/>
            </a:lvl4pPr>
            <a:lvl5pPr lvl="4" rtl="0">
              <a:spcAft>
                <a:spcPts val="0"/>
              </a:spcAft>
              <a:buNone/>
              <a:defRPr/>
            </a:lvl5pPr>
            <a:lvl6pPr lvl="5" rtl="0">
              <a:spcAft>
                <a:spcPts val="0"/>
              </a:spcAft>
              <a:buNone/>
              <a:defRPr/>
            </a:lvl6pPr>
            <a:lvl7pPr lvl="6" rtl="0">
              <a:spcAft>
                <a:spcPts val="0"/>
              </a:spcAft>
              <a:buNone/>
              <a:defRPr/>
            </a:lvl7pPr>
            <a:lvl8pPr lvl="7" rtl="0">
              <a:spcAft>
                <a:spcPts val="0"/>
              </a:spcAft>
              <a:buNone/>
              <a:defRPr/>
            </a:lvl8pPr>
            <a:lvl9pPr lvl="8" rtl="0">
              <a:spcAft>
                <a:spcPts val="0"/>
              </a:spcAft>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720000" y="2179625"/>
            <a:ext cx="7704000" cy="841800"/>
          </a:xfrm>
          <a:prstGeom prst="rect">
            <a:avLst/>
          </a:prstGeom>
        </p:spPr>
        <p:txBody>
          <a:bodyPr spcFirstLastPara="1" wrap="square" lIns="91425" tIns="91425" rIns="91425" bIns="91425" anchor="b"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title" idx="2" hasCustomPrompt="1"/>
          </p:nvPr>
        </p:nvSpPr>
        <p:spPr>
          <a:xfrm>
            <a:off x="2996550" y="1337825"/>
            <a:ext cx="31509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6" name="Google Shape;16;p3"/>
          <p:cNvSpPr txBox="1">
            <a:spLocks noGrp="1"/>
          </p:cNvSpPr>
          <p:nvPr>
            <p:ph type="subTitle" idx="1"/>
          </p:nvPr>
        </p:nvSpPr>
        <p:spPr>
          <a:xfrm>
            <a:off x="2391925" y="3132175"/>
            <a:ext cx="4360200" cy="71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7" name="Google Shape;17;p3"/>
          <p:cNvSpPr txBox="1">
            <a:spLocks noGrp="1"/>
          </p:cNvSpPr>
          <p:nvPr>
            <p:ph type="sldNum" idx="12"/>
          </p:nvPr>
        </p:nvSpPr>
        <p:spPr>
          <a:xfrm>
            <a:off x="8404384" y="4673651"/>
            <a:ext cx="548700" cy="393600"/>
          </a:xfrm>
          <a:prstGeom prst="rect">
            <a:avLst/>
          </a:prstGeom>
          <a:noFill/>
          <a:ln>
            <a:noFill/>
          </a:ln>
        </p:spPr>
        <p:txBody>
          <a:bodyPr spcFirstLastPara="1" wrap="square" lIns="91425" tIns="91425" rIns="91425" bIns="91425" anchor="t" anchorCtr="0">
            <a:noAutofit/>
          </a:bodyPr>
          <a:lstStyle>
            <a:lvl1pPr lvl="0" rtl="0">
              <a:spcAft>
                <a:spcPts val="0"/>
              </a:spcAft>
              <a:buNone/>
              <a:defRPr/>
            </a:lvl1pPr>
            <a:lvl2pPr lvl="1" rtl="0">
              <a:spcAft>
                <a:spcPts val="0"/>
              </a:spcAft>
              <a:buNone/>
              <a:defRPr/>
            </a:lvl2pPr>
            <a:lvl3pPr lvl="2" rtl="0">
              <a:spcAft>
                <a:spcPts val="0"/>
              </a:spcAft>
              <a:buNone/>
              <a:defRPr/>
            </a:lvl3pPr>
            <a:lvl4pPr lvl="3" rtl="0">
              <a:spcAft>
                <a:spcPts val="0"/>
              </a:spcAft>
              <a:buNone/>
              <a:defRPr/>
            </a:lvl4pPr>
            <a:lvl5pPr lvl="4" rtl="0">
              <a:spcAft>
                <a:spcPts val="0"/>
              </a:spcAft>
              <a:buNone/>
              <a:defRPr/>
            </a:lvl5pPr>
            <a:lvl6pPr lvl="5" rtl="0">
              <a:spcAft>
                <a:spcPts val="0"/>
              </a:spcAft>
              <a:buNone/>
              <a:defRPr/>
            </a:lvl6pPr>
            <a:lvl7pPr lvl="6" rtl="0">
              <a:spcAft>
                <a:spcPts val="0"/>
              </a:spcAft>
              <a:buNone/>
              <a:defRPr/>
            </a:lvl7pPr>
            <a:lvl8pPr lvl="7" rtl="0">
              <a:spcAft>
                <a:spcPts val="0"/>
              </a:spcAft>
              <a:buNone/>
              <a:defRPr/>
            </a:lvl8pPr>
            <a:lvl9pPr lvl="8" rtl="0">
              <a:spcAft>
                <a:spcPts val="0"/>
              </a:spcAft>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hanks">
  <p:cSld name="BLANK_1_1_1_1_1_1_2">
    <p:spTree>
      <p:nvGrpSpPr>
        <p:cNvPr id="1" name="Shape 139"/>
        <p:cNvGrpSpPr/>
        <p:nvPr/>
      </p:nvGrpSpPr>
      <p:grpSpPr>
        <a:xfrm>
          <a:off x="0" y="0"/>
          <a:ext cx="0" cy="0"/>
          <a:chOff x="0" y="0"/>
          <a:chExt cx="0" cy="0"/>
        </a:xfrm>
      </p:grpSpPr>
      <p:sp>
        <p:nvSpPr>
          <p:cNvPr id="140" name="Google Shape;140;p22"/>
          <p:cNvSpPr txBox="1">
            <a:spLocks noGrp="1"/>
          </p:cNvSpPr>
          <p:nvPr>
            <p:ph type="ctrTitle"/>
          </p:nvPr>
        </p:nvSpPr>
        <p:spPr>
          <a:xfrm>
            <a:off x="2429950" y="669825"/>
            <a:ext cx="4284000" cy="997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41" name="Google Shape;141;p22"/>
          <p:cNvSpPr txBox="1">
            <a:spLocks noGrp="1"/>
          </p:cNvSpPr>
          <p:nvPr>
            <p:ph type="subTitle" idx="1"/>
          </p:nvPr>
        </p:nvSpPr>
        <p:spPr>
          <a:xfrm>
            <a:off x="2425075" y="1704550"/>
            <a:ext cx="4293900" cy="1825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142" name="Google Shape;142;p22"/>
          <p:cNvSpPr txBox="1">
            <a:spLocks noGrp="1"/>
          </p:cNvSpPr>
          <p:nvPr>
            <p:ph type="sldNum" idx="12"/>
          </p:nvPr>
        </p:nvSpPr>
        <p:spPr>
          <a:xfrm>
            <a:off x="8404384" y="4673651"/>
            <a:ext cx="548700" cy="393600"/>
          </a:xfrm>
          <a:prstGeom prst="rect">
            <a:avLst/>
          </a:prstGeom>
          <a:noFill/>
          <a:ln>
            <a:noFill/>
          </a:ln>
        </p:spPr>
        <p:txBody>
          <a:bodyPr spcFirstLastPara="1" wrap="square" lIns="91425" tIns="91425" rIns="91425" bIns="91425" anchor="t" anchorCtr="0">
            <a:noAutofit/>
          </a:bodyPr>
          <a:lstStyle>
            <a:lvl1pPr lvl="0" rtl="0">
              <a:spcAft>
                <a:spcPts val="0"/>
              </a:spcAft>
              <a:buNone/>
              <a:defRPr/>
            </a:lvl1pPr>
            <a:lvl2pPr lvl="1" rtl="0">
              <a:spcAft>
                <a:spcPts val="0"/>
              </a:spcAft>
              <a:buNone/>
              <a:defRPr/>
            </a:lvl2pPr>
            <a:lvl3pPr lvl="2" rtl="0">
              <a:spcAft>
                <a:spcPts val="0"/>
              </a:spcAft>
              <a:buNone/>
              <a:defRPr/>
            </a:lvl3pPr>
            <a:lvl4pPr lvl="3" rtl="0">
              <a:spcAft>
                <a:spcPts val="0"/>
              </a:spcAft>
              <a:buNone/>
              <a:defRPr/>
            </a:lvl4pPr>
            <a:lvl5pPr lvl="4" rtl="0">
              <a:spcAft>
                <a:spcPts val="0"/>
              </a:spcAft>
              <a:buNone/>
              <a:defRPr/>
            </a:lvl5pPr>
            <a:lvl6pPr lvl="5" rtl="0">
              <a:spcAft>
                <a:spcPts val="0"/>
              </a:spcAft>
              <a:buNone/>
              <a:defRPr/>
            </a:lvl6pPr>
            <a:lvl7pPr lvl="6" rtl="0">
              <a:spcAft>
                <a:spcPts val="0"/>
              </a:spcAft>
              <a:buNone/>
              <a:defRPr/>
            </a:lvl7pPr>
            <a:lvl8pPr lvl="7" rtl="0">
              <a:spcAft>
                <a:spcPts val="0"/>
              </a:spcAft>
              <a:buNone/>
              <a:defRPr/>
            </a:lvl8pPr>
            <a:lvl9pPr lvl="8" rtl="0">
              <a:spcAft>
                <a:spcPts val="0"/>
              </a:spcAft>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143"/>
        <p:cNvGrpSpPr/>
        <p:nvPr/>
      </p:nvGrpSpPr>
      <p:grpSpPr>
        <a:xfrm>
          <a:off x="0" y="0"/>
          <a:ext cx="0" cy="0"/>
          <a:chOff x="0" y="0"/>
          <a:chExt cx="0" cy="0"/>
        </a:xfrm>
      </p:grpSpPr>
      <p:sp>
        <p:nvSpPr>
          <p:cNvPr id="144" name="Google Shape;144;p23"/>
          <p:cNvSpPr txBox="1">
            <a:spLocks noGrp="1"/>
          </p:cNvSpPr>
          <p:nvPr>
            <p:ph type="sldNum" idx="12"/>
          </p:nvPr>
        </p:nvSpPr>
        <p:spPr>
          <a:xfrm>
            <a:off x="8404384" y="4673651"/>
            <a:ext cx="548700" cy="393600"/>
          </a:xfrm>
          <a:prstGeom prst="rect">
            <a:avLst/>
          </a:prstGeom>
          <a:noFill/>
          <a:ln>
            <a:noFill/>
          </a:ln>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8"/>
        <p:cNvGrpSpPr/>
        <p:nvPr/>
      </p:nvGrpSpPr>
      <p:grpSpPr>
        <a:xfrm>
          <a:off x="0" y="0"/>
          <a:ext cx="0" cy="0"/>
          <a:chOff x="0" y="0"/>
          <a:chExt cx="0" cy="0"/>
        </a:xfrm>
      </p:grpSpPr>
      <p:sp>
        <p:nvSpPr>
          <p:cNvPr id="19" name="Google Shape;19;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0" name="Google Shape;20;p4"/>
          <p:cNvSpPr txBox="1">
            <a:spLocks noGrp="1"/>
          </p:cNvSpPr>
          <p:nvPr>
            <p:ph type="body" idx="1"/>
          </p:nvPr>
        </p:nvSpPr>
        <p:spPr>
          <a:xfrm>
            <a:off x="720000" y="1152475"/>
            <a:ext cx="7704000" cy="3416400"/>
          </a:xfrm>
          <a:prstGeom prst="rect">
            <a:avLst/>
          </a:prstGeom>
        </p:spPr>
        <p:txBody>
          <a:bodyPr spcFirstLastPara="1" wrap="square" lIns="91425" tIns="91425" rIns="91425" bIns="91425" anchor="t" anchorCtr="0">
            <a:noAutofit/>
          </a:bodyPr>
          <a:lstStyle>
            <a:lvl1pPr marL="457200" lvl="0" indent="-317500" rtl="0">
              <a:lnSpc>
                <a:spcPct val="115000"/>
              </a:lnSpc>
              <a:spcBef>
                <a:spcPts val="0"/>
              </a:spcBef>
              <a:spcAft>
                <a:spcPts val="0"/>
              </a:spcAft>
              <a:buClr>
                <a:srgbClr val="434343"/>
              </a:buClr>
              <a:buSzPts val="1400"/>
              <a:buChar char="●"/>
              <a:defRPr sz="1400">
                <a:solidFill>
                  <a:srgbClr val="434343"/>
                </a:solidFill>
              </a:defRPr>
            </a:lvl1pPr>
            <a:lvl2pPr marL="914400" lvl="1" indent="-330200" rtl="0">
              <a:lnSpc>
                <a:spcPct val="115000"/>
              </a:lnSpc>
              <a:spcBef>
                <a:spcPts val="0"/>
              </a:spcBef>
              <a:spcAft>
                <a:spcPts val="0"/>
              </a:spcAft>
              <a:buClr>
                <a:srgbClr val="434343"/>
              </a:buClr>
              <a:buSzPts val="1600"/>
              <a:buChar char="○"/>
              <a:defRPr>
                <a:solidFill>
                  <a:srgbClr val="434343"/>
                </a:solidFill>
              </a:defRPr>
            </a:lvl2pPr>
            <a:lvl3pPr marL="1371600" lvl="2" indent="-330200" rtl="0">
              <a:lnSpc>
                <a:spcPct val="115000"/>
              </a:lnSpc>
              <a:spcBef>
                <a:spcPts val="0"/>
              </a:spcBef>
              <a:spcAft>
                <a:spcPts val="0"/>
              </a:spcAft>
              <a:buClr>
                <a:srgbClr val="434343"/>
              </a:buClr>
              <a:buSzPts val="1600"/>
              <a:buChar char="■"/>
              <a:defRPr>
                <a:solidFill>
                  <a:srgbClr val="434343"/>
                </a:solidFill>
              </a:defRPr>
            </a:lvl3pPr>
            <a:lvl4pPr marL="1828800" lvl="3" indent="-330200" rtl="0">
              <a:lnSpc>
                <a:spcPct val="115000"/>
              </a:lnSpc>
              <a:spcBef>
                <a:spcPts val="0"/>
              </a:spcBef>
              <a:spcAft>
                <a:spcPts val="0"/>
              </a:spcAft>
              <a:buClr>
                <a:srgbClr val="434343"/>
              </a:buClr>
              <a:buSzPts val="1600"/>
              <a:buChar char="●"/>
              <a:defRPr>
                <a:solidFill>
                  <a:srgbClr val="434343"/>
                </a:solidFill>
              </a:defRPr>
            </a:lvl4pPr>
            <a:lvl5pPr marL="2286000" lvl="4" indent="-330200" rtl="0">
              <a:lnSpc>
                <a:spcPct val="115000"/>
              </a:lnSpc>
              <a:spcBef>
                <a:spcPts val="0"/>
              </a:spcBef>
              <a:spcAft>
                <a:spcPts val="0"/>
              </a:spcAft>
              <a:buClr>
                <a:srgbClr val="434343"/>
              </a:buClr>
              <a:buSzPts val="1600"/>
              <a:buChar char="○"/>
              <a:defRPr>
                <a:solidFill>
                  <a:srgbClr val="434343"/>
                </a:solidFill>
              </a:defRPr>
            </a:lvl5pPr>
            <a:lvl6pPr marL="2743200" lvl="5" indent="-330200" rtl="0">
              <a:lnSpc>
                <a:spcPct val="115000"/>
              </a:lnSpc>
              <a:spcBef>
                <a:spcPts val="0"/>
              </a:spcBef>
              <a:spcAft>
                <a:spcPts val="0"/>
              </a:spcAft>
              <a:buClr>
                <a:srgbClr val="434343"/>
              </a:buClr>
              <a:buSzPts val="1600"/>
              <a:buChar char="■"/>
              <a:defRPr>
                <a:solidFill>
                  <a:srgbClr val="434343"/>
                </a:solidFill>
              </a:defRPr>
            </a:lvl6pPr>
            <a:lvl7pPr marL="3200400" lvl="6" indent="-330200" rtl="0">
              <a:lnSpc>
                <a:spcPct val="115000"/>
              </a:lnSpc>
              <a:spcBef>
                <a:spcPts val="0"/>
              </a:spcBef>
              <a:spcAft>
                <a:spcPts val="0"/>
              </a:spcAft>
              <a:buClr>
                <a:srgbClr val="434343"/>
              </a:buClr>
              <a:buSzPts val="1600"/>
              <a:buChar char="●"/>
              <a:defRPr>
                <a:solidFill>
                  <a:srgbClr val="434343"/>
                </a:solidFill>
              </a:defRPr>
            </a:lvl7pPr>
            <a:lvl8pPr marL="3657600" lvl="7" indent="-330200" rtl="0">
              <a:lnSpc>
                <a:spcPct val="115000"/>
              </a:lnSpc>
              <a:spcBef>
                <a:spcPts val="0"/>
              </a:spcBef>
              <a:spcAft>
                <a:spcPts val="0"/>
              </a:spcAft>
              <a:buClr>
                <a:srgbClr val="434343"/>
              </a:buClr>
              <a:buSzPts val="1600"/>
              <a:buChar char="○"/>
              <a:defRPr>
                <a:solidFill>
                  <a:srgbClr val="434343"/>
                </a:solidFill>
              </a:defRPr>
            </a:lvl8pPr>
            <a:lvl9pPr marL="4114800" lvl="8" indent="-330200" rtl="0">
              <a:lnSpc>
                <a:spcPct val="115000"/>
              </a:lnSpc>
              <a:spcBef>
                <a:spcPts val="0"/>
              </a:spcBef>
              <a:spcAft>
                <a:spcPts val="0"/>
              </a:spcAft>
              <a:buClr>
                <a:srgbClr val="434343"/>
              </a:buClr>
              <a:buSzPts val="1600"/>
              <a:buChar char="■"/>
              <a:defRPr>
                <a:solidFill>
                  <a:srgbClr val="434343"/>
                </a:solidFill>
              </a:defRPr>
            </a:lvl9pPr>
          </a:lstStyle>
          <a:p>
            <a:endParaRPr/>
          </a:p>
        </p:txBody>
      </p:sp>
      <p:sp>
        <p:nvSpPr>
          <p:cNvPr id="21" name="Google Shape;21;p4"/>
          <p:cNvSpPr txBox="1">
            <a:spLocks noGrp="1"/>
          </p:cNvSpPr>
          <p:nvPr>
            <p:ph type="sldNum" idx="12"/>
          </p:nvPr>
        </p:nvSpPr>
        <p:spPr>
          <a:xfrm>
            <a:off x="8404384" y="4673651"/>
            <a:ext cx="548700" cy="393600"/>
          </a:xfrm>
          <a:prstGeom prst="rect">
            <a:avLst/>
          </a:prstGeom>
          <a:noFill/>
          <a:ln>
            <a:noFill/>
          </a:ln>
        </p:spPr>
        <p:txBody>
          <a:bodyPr spcFirstLastPara="1" wrap="square" lIns="91425" tIns="91425" rIns="91425" bIns="91425" anchor="t" anchorCtr="0">
            <a:noAutofit/>
          </a:bodyPr>
          <a:lstStyle>
            <a:lvl1pPr lvl="0" rtl="0">
              <a:spcAft>
                <a:spcPts val="0"/>
              </a:spcAft>
              <a:buNone/>
              <a:defRPr>
                <a:solidFill>
                  <a:srgbClr val="434343"/>
                </a:solidFill>
                <a:latin typeface="Josefin Slab SemiBold"/>
                <a:ea typeface="Josefin Slab SemiBold"/>
                <a:cs typeface="Josefin Slab SemiBold"/>
                <a:sym typeface="Josefin Slab SemiBold"/>
              </a:defRPr>
            </a:lvl1pPr>
            <a:lvl2pPr lvl="1" rtl="0">
              <a:spcAft>
                <a:spcPts val="0"/>
              </a:spcAft>
              <a:buNone/>
              <a:defRPr>
                <a:solidFill>
                  <a:srgbClr val="434343"/>
                </a:solidFill>
                <a:latin typeface="Josefin Slab SemiBold"/>
                <a:ea typeface="Josefin Slab SemiBold"/>
                <a:cs typeface="Josefin Slab SemiBold"/>
                <a:sym typeface="Josefin Slab SemiBold"/>
              </a:defRPr>
            </a:lvl2pPr>
            <a:lvl3pPr lvl="2" rtl="0">
              <a:spcAft>
                <a:spcPts val="0"/>
              </a:spcAft>
              <a:buNone/>
              <a:defRPr>
                <a:solidFill>
                  <a:srgbClr val="434343"/>
                </a:solidFill>
                <a:latin typeface="Josefin Slab SemiBold"/>
                <a:ea typeface="Josefin Slab SemiBold"/>
                <a:cs typeface="Josefin Slab SemiBold"/>
                <a:sym typeface="Josefin Slab SemiBold"/>
              </a:defRPr>
            </a:lvl3pPr>
            <a:lvl4pPr lvl="3" rtl="0">
              <a:spcAft>
                <a:spcPts val="0"/>
              </a:spcAft>
              <a:buNone/>
              <a:defRPr>
                <a:solidFill>
                  <a:srgbClr val="434343"/>
                </a:solidFill>
                <a:latin typeface="Josefin Slab SemiBold"/>
                <a:ea typeface="Josefin Slab SemiBold"/>
                <a:cs typeface="Josefin Slab SemiBold"/>
                <a:sym typeface="Josefin Slab SemiBold"/>
              </a:defRPr>
            </a:lvl4pPr>
            <a:lvl5pPr lvl="4" rtl="0">
              <a:spcAft>
                <a:spcPts val="0"/>
              </a:spcAft>
              <a:buNone/>
              <a:defRPr>
                <a:solidFill>
                  <a:srgbClr val="434343"/>
                </a:solidFill>
                <a:latin typeface="Josefin Slab SemiBold"/>
                <a:ea typeface="Josefin Slab SemiBold"/>
                <a:cs typeface="Josefin Slab SemiBold"/>
                <a:sym typeface="Josefin Slab SemiBold"/>
              </a:defRPr>
            </a:lvl5pPr>
            <a:lvl6pPr lvl="5" rtl="0">
              <a:spcAft>
                <a:spcPts val="0"/>
              </a:spcAft>
              <a:buNone/>
              <a:defRPr>
                <a:solidFill>
                  <a:srgbClr val="434343"/>
                </a:solidFill>
                <a:latin typeface="Josefin Slab SemiBold"/>
                <a:ea typeface="Josefin Slab SemiBold"/>
                <a:cs typeface="Josefin Slab SemiBold"/>
                <a:sym typeface="Josefin Slab SemiBold"/>
              </a:defRPr>
            </a:lvl6pPr>
            <a:lvl7pPr lvl="6" rtl="0">
              <a:spcAft>
                <a:spcPts val="0"/>
              </a:spcAft>
              <a:buNone/>
              <a:defRPr>
                <a:solidFill>
                  <a:srgbClr val="434343"/>
                </a:solidFill>
                <a:latin typeface="Josefin Slab SemiBold"/>
                <a:ea typeface="Josefin Slab SemiBold"/>
                <a:cs typeface="Josefin Slab SemiBold"/>
                <a:sym typeface="Josefin Slab SemiBold"/>
              </a:defRPr>
            </a:lvl7pPr>
            <a:lvl8pPr lvl="7" rtl="0">
              <a:spcAft>
                <a:spcPts val="0"/>
              </a:spcAft>
              <a:buNone/>
              <a:defRPr>
                <a:solidFill>
                  <a:srgbClr val="434343"/>
                </a:solidFill>
                <a:latin typeface="Josefin Slab SemiBold"/>
                <a:ea typeface="Josefin Slab SemiBold"/>
                <a:cs typeface="Josefin Slab SemiBold"/>
                <a:sym typeface="Josefin Slab SemiBold"/>
              </a:defRPr>
            </a:lvl8pPr>
            <a:lvl9pPr lvl="8" rtl="0">
              <a:spcAft>
                <a:spcPts val="0"/>
              </a:spcAft>
              <a:buNone/>
              <a:defRPr>
                <a:solidFill>
                  <a:srgbClr val="434343"/>
                </a:solidFill>
                <a:latin typeface="Josefin Slab SemiBold"/>
                <a:ea typeface="Josefin Slab SemiBold"/>
                <a:cs typeface="Josefin Slab SemiBold"/>
                <a:sym typeface="Josefin Slab SemiBold"/>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2"/>
        <p:cNvGrpSpPr/>
        <p:nvPr/>
      </p:nvGrpSpPr>
      <p:grpSpPr>
        <a:xfrm>
          <a:off x="0" y="0"/>
          <a:ext cx="0" cy="0"/>
          <a:chOff x="0" y="0"/>
          <a:chExt cx="0" cy="0"/>
        </a:xfrm>
      </p:grpSpPr>
      <p:sp>
        <p:nvSpPr>
          <p:cNvPr id="23" name="Google Shape;23;p5"/>
          <p:cNvSpPr txBox="1">
            <a:spLocks noGrp="1"/>
          </p:cNvSpPr>
          <p:nvPr>
            <p:ph type="subTitle" idx="1"/>
          </p:nvPr>
        </p:nvSpPr>
        <p:spPr>
          <a:xfrm>
            <a:off x="1181425" y="2303125"/>
            <a:ext cx="2907600" cy="713400"/>
          </a:xfrm>
          <a:prstGeom prst="rect">
            <a:avLst/>
          </a:prstGeom>
        </p:spPr>
        <p:txBody>
          <a:bodyPr spcFirstLastPara="1" wrap="square" lIns="91425" tIns="91425" rIns="91425" bIns="91425" anchor="b" anchorCtr="0">
            <a:noAutofit/>
          </a:bodyPr>
          <a:lstStyle>
            <a:lvl1pPr lv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24" name="Google Shape;24;p5"/>
          <p:cNvSpPr txBox="1">
            <a:spLocks noGrp="1"/>
          </p:cNvSpPr>
          <p:nvPr>
            <p:ph type="subTitle" idx="2"/>
          </p:nvPr>
        </p:nvSpPr>
        <p:spPr>
          <a:xfrm>
            <a:off x="4836300" y="2303125"/>
            <a:ext cx="2907600" cy="713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25" name="Google Shape;25;p5"/>
          <p:cNvSpPr txBox="1">
            <a:spLocks noGrp="1"/>
          </p:cNvSpPr>
          <p:nvPr>
            <p:ph type="subTitle" idx="3"/>
          </p:nvPr>
        </p:nvSpPr>
        <p:spPr>
          <a:xfrm>
            <a:off x="1181425" y="2917150"/>
            <a:ext cx="2907600" cy="71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26" name="Google Shape;26;p5"/>
          <p:cNvSpPr txBox="1">
            <a:spLocks noGrp="1"/>
          </p:cNvSpPr>
          <p:nvPr>
            <p:ph type="subTitle" idx="4"/>
          </p:nvPr>
        </p:nvSpPr>
        <p:spPr>
          <a:xfrm>
            <a:off x="4836300" y="2917150"/>
            <a:ext cx="2907600" cy="71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27" name="Google Shape;27;p5"/>
          <p:cNvSpPr txBox="1">
            <a:spLocks noGrp="1"/>
          </p:cNvSpPr>
          <p:nvPr>
            <p:ph type="sldNum" idx="12"/>
          </p:nvPr>
        </p:nvSpPr>
        <p:spPr>
          <a:xfrm>
            <a:off x="8404384" y="4673651"/>
            <a:ext cx="548700" cy="393600"/>
          </a:xfrm>
          <a:prstGeom prst="rect">
            <a:avLst/>
          </a:prstGeom>
          <a:noFill/>
          <a:ln>
            <a:noFill/>
          </a:ln>
        </p:spPr>
        <p:txBody>
          <a:bodyPr spcFirstLastPara="1" wrap="square" lIns="91425" tIns="91425" rIns="91425" bIns="91425" anchor="t" anchorCtr="0">
            <a:noAutofit/>
          </a:bodyPr>
          <a:lstStyle>
            <a:lvl1pPr lvl="0" rtl="0">
              <a:spcAft>
                <a:spcPts val="0"/>
              </a:spcAft>
              <a:buNone/>
              <a:defRPr/>
            </a:lvl1pPr>
            <a:lvl2pPr lvl="1" rtl="0">
              <a:spcAft>
                <a:spcPts val="0"/>
              </a:spcAft>
              <a:buNone/>
              <a:defRPr/>
            </a:lvl2pPr>
            <a:lvl3pPr lvl="2" rtl="0">
              <a:spcAft>
                <a:spcPts val="0"/>
              </a:spcAft>
              <a:buNone/>
              <a:defRPr/>
            </a:lvl3pPr>
            <a:lvl4pPr lvl="3" rtl="0">
              <a:spcAft>
                <a:spcPts val="0"/>
              </a:spcAft>
              <a:buNone/>
              <a:defRPr/>
            </a:lvl4pPr>
            <a:lvl5pPr lvl="4" rtl="0">
              <a:spcAft>
                <a:spcPts val="0"/>
              </a:spcAft>
              <a:buNone/>
              <a:defRPr/>
            </a:lvl5pPr>
            <a:lvl6pPr lvl="5" rtl="0">
              <a:spcAft>
                <a:spcPts val="0"/>
              </a:spcAft>
              <a:buNone/>
              <a:defRPr/>
            </a:lvl6pPr>
            <a:lvl7pPr lvl="6" rtl="0">
              <a:spcAft>
                <a:spcPts val="0"/>
              </a:spcAft>
              <a:buNone/>
              <a:defRPr/>
            </a:lvl7pPr>
            <a:lvl8pPr lvl="7" rtl="0">
              <a:spcAft>
                <a:spcPts val="0"/>
              </a:spcAft>
              <a:buNone/>
              <a:defRPr/>
            </a:lvl8pPr>
            <a:lvl9pPr lvl="8" rtl="0">
              <a:spcAft>
                <a:spcPts val="0"/>
              </a:spcAft>
              <a:buNone/>
              <a:defRPr/>
            </a:lvl9pPr>
          </a:lstStyle>
          <a:p>
            <a:pPr marL="0" lvl="0" indent="0" algn="l" rtl="0">
              <a:spcBef>
                <a:spcPts val="0"/>
              </a:spcBef>
              <a:spcAft>
                <a:spcPts val="0"/>
              </a:spcAft>
              <a:buNone/>
            </a:pPr>
            <a:fld id="{00000000-1234-1234-1234-123412341234}" type="slidenum">
              <a:rPr lang="en"/>
              <a:t>‹#›</a:t>
            </a:fld>
            <a:endParaRPr/>
          </a:p>
        </p:txBody>
      </p:sp>
      <p:sp>
        <p:nvSpPr>
          <p:cNvPr id="28" name="Google Shape;28;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1"/>
        <p:cNvGrpSpPr/>
        <p:nvPr/>
      </p:nvGrpSpPr>
      <p:grpSpPr>
        <a:xfrm>
          <a:off x="0" y="0"/>
          <a:ext cx="0" cy="0"/>
          <a:chOff x="0" y="0"/>
          <a:chExt cx="0" cy="0"/>
        </a:xfrm>
      </p:grpSpPr>
      <p:sp>
        <p:nvSpPr>
          <p:cNvPr id="32" name="Google Shape;32;p7"/>
          <p:cNvSpPr txBox="1">
            <a:spLocks noGrp="1"/>
          </p:cNvSpPr>
          <p:nvPr>
            <p:ph type="sldNum" idx="12"/>
          </p:nvPr>
        </p:nvSpPr>
        <p:spPr>
          <a:xfrm>
            <a:off x="8404384" y="4673651"/>
            <a:ext cx="548700" cy="393600"/>
          </a:xfrm>
          <a:prstGeom prst="rect">
            <a:avLst/>
          </a:prstGeom>
          <a:noFill/>
          <a:ln>
            <a:noFill/>
          </a:ln>
        </p:spPr>
        <p:txBody>
          <a:bodyPr spcFirstLastPara="1" wrap="square" lIns="91425" tIns="91425" rIns="91425" bIns="91425" anchor="t" anchorCtr="0">
            <a:noAutofit/>
          </a:bodyPr>
          <a:lstStyle>
            <a:lvl1pPr lvl="0" rtl="0">
              <a:spcAft>
                <a:spcPts val="0"/>
              </a:spcAft>
              <a:buNone/>
              <a:defRPr/>
            </a:lvl1pPr>
            <a:lvl2pPr lvl="1" rtl="0">
              <a:spcAft>
                <a:spcPts val="0"/>
              </a:spcAft>
              <a:buNone/>
              <a:defRPr/>
            </a:lvl2pPr>
            <a:lvl3pPr lvl="2" rtl="0">
              <a:spcAft>
                <a:spcPts val="0"/>
              </a:spcAft>
              <a:buNone/>
              <a:defRPr/>
            </a:lvl3pPr>
            <a:lvl4pPr lvl="3" rtl="0">
              <a:spcAft>
                <a:spcPts val="0"/>
              </a:spcAft>
              <a:buNone/>
              <a:defRPr/>
            </a:lvl4pPr>
            <a:lvl5pPr lvl="4" rtl="0">
              <a:spcAft>
                <a:spcPts val="0"/>
              </a:spcAft>
              <a:buNone/>
              <a:defRPr/>
            </a:lvl5pPr>
            <a:lvl6pPr lvl="5" rtl="0">
              <a:spcAft>
                <a:spcPts val="0"/>
              </a:spcAft>
              <a:buNone/>
              <a:defRPr/>
            </a:lvl6pPr>
            <a:lvl7pPr lvl="6" rtl="0">
              <a:spcAft>
                <a:spcPts val="0"/>
              </a:spcAft>
              <a:buNone/>
              <a:defRPr/>
            </a:lvl7pPr>
            <a:lvl8pPr lvl="7" rtl="0">
              <a:spcAft>
                <a:spcPts val="0"/>
              </a:spcAft>
              <a:buNone/>
              <a:defRPr/>
            </a:lvl8pPr>
            <a:lvl9pPr lvl="8" rtl="0">
              <a:spcAft>
                <a:spcPts val="0"/>
              </a:spcAft>
              <a:buNone/>
              <a:defRPr/>
            </a:lvl9pPr>
          </a:lstStyle>
          <a:p>
            <a:pPr marL="0" lvl="0" indent="0" algn="l" rtl="0">
              <a:spcBef>
                <a:spcPts val="0"/>
              </a:spcBef>
              <a:spcAft>
                <a:spcPts val="0"/>
              </a:spcAft>
              <a:buNone/>
            </a:pPr>
            <a:fld id="{00000000-1234-1234-1234-123412341234}" type="slidenum">
              <a:rPr lang="en"/>
              <a:t>‹#›</a:t>
            </a:fld>
            <a:endParaRPr/>
          </a:p>
        </p:txBody>
      </p:sp>
      <p:sp>
        <p:nvSpPr>
          <p:cNvPr id="33" name="Google Shape;33;p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4" name="Google Shape;34;p7"/>
          <p:cNvSpPr txBox="1">
            <a:spLocks noGrp="1"/>
          </p:cNvSpPr>
          <p:nvPr>
            <p:ph type="body" idx="1"/>
          </p:nvPr>
        </p:nvSpPr>
        <p:spPr>
          <a:xfrm>
            <a:off x="720000" y="1152475"/>
            <a:ext cx="3322200" cy="3416400"/>
          </a:xfrm>
          <a:prstGeom prst="rect">
            <a:avLst/>
          </a:prstGeom>
        </p:spPr>
        <p:txBody>
          <a:bodyPr spcFirstLastPara="1" wrap="square" lIns="91425" tIns="91425" rIns="91425" bIns="91425" anchor="t" anchorCtr="0">
            <a:noAutofit/>
          </a:bodyPr>
          <a:lstStyle>
            <a:lvl1pPr marL="457200" lvl="0" indent="-317500" rtl="0">
              <a:lnSpc>
                <a:spcPct val="115000"/>
              </a:lnSpc>
              <a:spcBef>
                <a:spcPts val="0"/>
              </a:spcBef>
              <a:spcAft>
                <a:spcPts val="0"/>
              </a:spcAft>
              <a:buClr>
                <a:srgbClr val="434343"/>
              </a:buClr>
              <a:buSzPts val="1400"/>
              <a:buChar char="●"/>
              <a:defRPr sz="1400">
                <a:solidFill>
                  <a:srgbClr val="434343"/>
                </a:solidFill>
              </a:defRPr>
            </a:lvl1pPr>
            <a:lvl2pPr marL="914400" lvl="1" indent="-330200" rtl="0">
              <a:lnSpc>
                <a:spcPct val="115000"/>
              </a:lnSpc>
              <a:spcBef>
                <a:spcPts val="0"/>
              </a:spcBef>
              <a:spcAft>
                <a:spcPts val="0"/>
              </a:spcAft>
              <a:buClr>
                <a:srgbClr val="434343"/>
              </a:buClr>
              <a:buSzPts val="1600"/>
              <a:buChar char="○"/>
              <a:defRPr>
                <a:solidFill>
                  <a:srgbClr val="434343"/>
                </a:solidFill>
              </a:defRPr>
            </a:lvl2pPr>
            <a:lvl3pPr marL="1371600" lvl="2" indent="-330200" rtl="0">
              <a:lnSpc>
                <a:spcPct val="115000"/>
              </a:lnSpc>
              <a:spcBef>
                <a:spcPts val="0"/>
              </a:spcBef>
              <a:spcAft>
                <a:spcPts val="0"/>
              </a:spcAft>
              <a:buClr>
                <a:srgbClr val="434343"/>
              </a:buClr>
              <a:buSzPts val="1600"/>
              <a:buChar char="■"/>
              <a:defRPr>
                <a:solidFill>
                  <a:srgbClr val="434343"/>
                </a:solidFill>
              </a:defRPr>
            </a:lvl3pPr>
            <a:lvl4pPr marL="1828800" lvl="3" indent="-330200" rtl="0">
              <a:lnSpc>
                <a:spcPct val="115000"/>
              </a:lnSpc>
              <a:spcBef>
                <a:spcPts val="0"/>
              </a:spcBef>
              <a:spcAft>
                <a:spcPts val="0"/>
              </a:spcAft>
              <a:buClr>
                <a:srgbClr val="434343"/>
              </a:buClr>
              <a:buSzPts val="1600"/>
              <a:buChar char="●"/>
              <a:defRPr>
                <a:solidFill>
                  <a:srgbClr val="434343"/>
                </a:solidFill>
              </a:defRPr>
            </a:lvl4pPr>
            <a:lvl5pPr marL="2286000" lvl="4" indent="-330200" rtl="0">
              <a:lnSpc>
                <a:spcPct val="115000"/>
              </a:lnSpc>
              <a:spcBef>
                <a:spcPts val="0"/>
              </a:spcBef>
              <a:spcAft>
                <a:spcPts val="0"/>
              </a:spcAft>
              <a:buClr>
                <a:srgbClr val="434343"/>
              </a:buClr>
              <a:buSzPts val="1600"/>
              <a:buChar char="○"/>
              <a:defRPr>
                <a:solidFill>
                  <a:srgbClr val="434343"/>
                </a:solidFill>
              </a:defRPr>
            </a:lvl5pPr>
            <a:lvl6pPr marL="2743200" lvl="5" indent="-330200" rtl="0">
              <a:lnSpc>
                <a:spcPct val="115000"/>
              </a:lnSpc>
              <a:spcBef>
                <a:spcPts val="0"/>
              </a:spcBef>
              <a:spcAft>
                <a:spcPts val="0"/>
              </a:spcAft>
              <a:buClr>
                <a:srgbClr val="434343"/>
              </a:buClr>
              <a:buSzPts val="1600"/>
              <a:buChar char="■"/>
              <a:defRPr>
                <a:solidFill>
                  <a:srgbClr val="434343"/>
                </a:solidFill>
              </a:defRPr>
            </a:lvl6pPr>
            <a:lvl7pPr marL="3200400" lvl="6" indent="-330200" rtl="0">
              <a:lnSpc>
                <a:spcPct val="115000"/>
              </a:lnSpc>
              <a:spcBef>
                <a:spcPts val="0"/>
              </a:spcBef>
              <a:spcAft>
                <a:spcPts val="0"/>
              </a:spcAft>
              <a:buClr>
                <a:srgbClr val="434343"/>
              </a:buClr>
              <a:buSzPts val="1600"/>
              <a:buChar char="●"/>
              <a:defRPr>
                <a:solidFill>
                  <a:srgbClr val="434343"/>
                </a:solidFill>
              </a:defRPr>
            </a:lvl7pPr>
            <a:lvl8pPr marL="3657600" lvl="7" indent="-330200" rtl="0">
              <a:lnSpc>
                <a:spcPct val="115000"/>
              </a:lnSpc>
              <a:spcBef>
                <a:spcPts val="0"/>
              </a:spcBef>
              <a:spcAft>
                <a:spcPts val="0"/>
              </a:spcAft>
              <a:buClr>
                <a:srgbClr val="434343"/>
              </a:buClr>
              <a:buSzPts val="1600"/>
              <a:buChar char="○"/>
              <a:defRPr>
                <a:solidFill>
                  <a:srgbClr val="434343"/>
                </a:solidFill>
              </a:defRPr>
            </a:lvl8pPr>
            <a:lvl9pPr marL="4114800" lvl="8" indent="-330200" rtl="0">
              <a:lnSpc>
                <a:spcPct val="115000"/>
              </a:lnSpc>
              <a:spcBef>
                <a:spcPts val="0"/>
              </a:spcBef>
              <a:spcAft>
                <a:spcPts val="0"/>
              </a:spcAft>
              <a:buClr>
                <a:srgbClr val="434343"/>
              </a:buClr>
              <a:buSzPts val="1600"/>
              <a:buChar char="■"/>
              <a:defRPr>
                <a:solidFill>
                  <a:srgbClr val="434343"/>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5"/>
        <p:cNvGrpSpPr/>
        <p:nvPr/>
      </p:nvGrpSpPr>
      <p:grpSpPr>
        <a:xfrm>
          <a:off x="0" y="0"/>
          <a:ext cx="0" cy="0"/>
          <a:chOff x="0" y="0"/>
          <a:chExt cx="0" cy="0"/>
        </a:xfrm>
      </p:grpSpPr>
      <p:sp>
        <p:nvSpPr>
          <p:cNvPr id="36" name="Google Shape;36;p8"/>
          <p:cNvSpPr txBox="1">
            <a:spLocks noGrp="1"/>
          </p:cNvSpPr>
          <p:nvPr>
            <p:ph type="title"/>
          </p:nvPr>
        </p:nvSpPr>
        <p:spPr>
          <a:xfrm>
            <a:off x="1388100" y="1307100"/>
            <a:ext cx="6367800" cy="2529300"/>
          </a:xfrm>
          <a:prstGeom prst="rect">
            <a:avLst/>
          </a:prstGeom>
        </p:spPr>
        <p:txBody>
          <a:bodyPr spcFirstLastPara="1" wrap="square" lIns="91425" tIns="91425" rIns="91425" bIns="91425" anchor="ctr" anchorCtr="0">
            <a:noAutofit/>
          </a:bodyPr>
          <a:lstStyle>
            <a:lvl1pPr lvl="0" algn="ctr">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sp>
        <p:nvSpPr>
          <p:cNvPr id="37" name="Google Shape;37;p8"/>
          <p:cNvSpPr txBox="1">
            <a:spLocks noGrp="1"/>
          </p:cNvSpPr>
          <p:nvPr>
            <p:ph type="sldNum" idx="12"/>
          </p:nvPr>
        </p:nvSpPr>
        <p:spPr>
          <a:xfrm>
            <a:off x="8404384" y="4673651"/>
            <a:ext cx="548700" cy="393600"/>
          </a:xfrm>
          <a:prstGeom prst="rect">
            <a:avLst/>
          </a:prstGeom>
          <a:noFill/>
          <a:ln>
            <a:noFill/>
          </a:ln>
        </p:spPr>
        <p:txBody>
          <a:bodyPr spcFirstLastPara="1" wrap="square" lIns="91425" tIns="91425" rIns="91425" bIns="91425" anchor="t" anchorCtr="0">
            <a:noAutofit/>
          </a:bodyPr>
          <a:lstStyle>
            <a:lvl1pPr lvl="0" rtl="0">
              <a:spcAft>
                <a:spcPts val="0"/>
              </a:spcAft>
              <a:buNone/>
              <a:defRPr/>
            </a:lvl1pPr>
            <a:lvl2pPr lvl="1" rtl="0">
              <a:spcAft>
                <a:spcPts val="0"/>
              </a:spcAft>
              <a:buNone/>
              <a:defRPr/>
            </a:lvl2pPr>
            <a:lvl3pPr lvl="2" rtl="0">
              <a:spcAft>
                <a:spcPts val="0"/>
              </a:spcAft>
              <a:buNone/>
              <a:defRPr/>
            </a:lvl3pPr>
            <a:lvl4pPr lvl="3" rtl="0">
              <a:spcAft>
                <a:spcPts val="0"/>
              </a:spcAft>
              <a:buNone/>
              <a:defRPr/>
            </a:lvl4pPr>
            <a:lvl5pPr lvl="4" rtl="0">
              <a:spcAft>
                <a:spcPts val="0"/>
              </a:spcAft>
              <a:buNone/>
              <a:defRPr/>
            </a:lvl5pPr>
            <a:lvl6pPr lvl="5" rtl="0">
              <a:spcAft>
                <a:spcPts val="0"/>
              </a:spcAft>
              <a:buNone/>
              <a:defRPr/>
            </a:lvl6pPr>
            <a:lvl7pPr lvl="6" rtl="0">
              <a:spcAft>
                <a:spcPts val="0"/>
              </a:spcAft>
              <a:buNone/>
              <a:defRPr/>
            </a:lvl7pPr>
            <a:lvl8pPr lvl="7" rtl="0">
              <a:spcAft>
                <a:spcPts val="0"/>
              </a:spcAft>
              <a:buNone/>
              <a:defRPr/>
            </a:lvl8pPr>
            <a:lvl9pPr lvl="8" rtl="0">
              <a:spcAft>
                <a:spcPts val="0"/>
              </a:spcAft>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8"/>
        <p:cNvGrpSpPr/>
        <p:nvPr/>
      </p:nvGrpSpPr>
      <p:grpSpPr>
        <a:xfrm>
          <a:off x="0" y="0"/>
          <a:ext cx="0" cy="0"/>
          <a:chOff x="0" y="0"/>
          <a:chExt cx="0" cy="0"/>
        </a:xfrm>
      </p:grpSpPr>
      <p:sp>
        <p:nvSpPr>
          <p:cNvPr id="39" name="Google Shape;39;p9"/>
          <p:cNvSpPr txBox="1">
            <a:spLocks noGrp="1"/>
          </p:cNvSpPr>
          <p:nvPr>
            <p:ph type="sldNum" idx="12"/>
          </p:nvPr>
        </p:nvSpPr>
        <p:spPr>
          <a:xfrm>
            <a:off x="8404384" y="4673651"/>
            <a:ext cx="548700" cy="393600"/>
          </a:xfrm>
          <a:prstGeom prst="rect">
            <a:avLst/>
          </a:prstGeom>
          <a:noFill/>
          <a:ln>
            <a:noFill/>
          </a:ln>
        </p:spPr>
        <p:txBody>
          <a:bodyPr spcFirstLastPara="1" wrap="square" lIns="91425" tIns="91425" rIns="91425" bIns="91425" anchor="t" anchorCtr="0">
            <a:noAutofit/>
          </a:bodyPr>
          <a:lstStyle>
            <a:lvl1pPr lvl="0" rtl="0">
              <a:spcAft>
                <a:spcPts val="0"/>
              </a:spcAft>
              <a:buNone/>
              <a:defRPr/>
            </a:lvl1pPr>
            <a:lvl2pPr lvl="1" rtl="0">
              <a:spcAft>
                <a:spcPts val="0"/>
              </a:spcAft>
              <a:buNone/>
              <a:defRPr/>
            </a:lvl2pPr>
            <a:lvl3pPr lvl="2" rtl="0">
              <a:spcAft>
                <a:spcPts val="0"/>
              </a:spcAft>
              <a:buNone/>
              <a:defRPr/>
            </a:lvl3pPr>
            <a:lvl4pPr lvl="3" rtl="0">
              <a:spcAft>
                <a:spcPts val="0"/>
              </a:spcAft>
              <a:buNone/>
              <a:defRPr/>
            </a:lvl4pPr>
            <a:lvl5pPr lvl="4" rtl="0">
              <a:spcAft>
                <a:spcPts val="0"/>
              </a:spcAft>
              <a:buNone/>
              <a:defRPr/>
            </a:lvl5pPr>
            <a:lvl6pPr lvl="5" rtl="0">
              <a:spcAft>
                <a:spcPts val="0"/>
              </a:spcAft>
              <a:buNone/>
              <a:defRPr/>
            </a:lvl6pPr>
            <a:lvl7pPr lvl="6" rtl="0">
              <a:spcAft>
                <a:spcPts val="0"/>
              </a:spcAft>
              <a:buNone/>
              <a:defRPr/>
            </a:lvl7pPr>
            <a:lvl8pPr lvl="7" rtl="0">
              <a:spcAft>
                <a:spcPts val="0"/>
              </a:spcAft>
              <a:buNone/>
              <a:defRPr/>
            </a:lvl8pPr>
            <a:lvl9pPr lvl="8" rtl="0">
              <a:spcAft>
                <a:spcPts val="0"/>
              </a:spcAft>
              <a:buNone/>
              <a:defRPr/>
            </a:lvl9pPr>
          </a:lstStyle>
          <a:p>
            <a:pPr marL="0" lvl="0" indent="0" algn="l" rtl="0">
              <a:spcBef>
                <a:spcPts val="0"/>
              </a:spcBef>
              <a:spcAft>
                <a:spcPts val="0"/>
              </a:spcAft>
              <a:buNone/>
            </a:pPr>
            <a:fld id="{00000000-1234-1234-1234-123412341234}" type="slidenum">
              <a:rPr lang="en"/>
              <a:t>‹#›</a:t>
            </a:fld>
            <a:endParaRPr/>
          </a:p>
        </p:txBody>
      </p:sp>
      <p:sp>
        <p:nvSpPr>
          <p:cNvPr id="40" name="Google Shape;40;p9"/>
          <p:cNvSpPr txBox="1">
            <a:spLocks noGrp="1"/>
          </p:cNvSpPr>
          <p:nvPr>
            <p:ph type="title"/>
          </p:nvPr>
        </p:nvSpPr>
        <p:spPr>
          <a:xfrm>
            <a:off x="720000" y="367423"/>
            <a:ext cx="7704000" cy="841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4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41" name="Google Shape;41;p9"/>
          <p:cNvSpPr txBox="1">
            <a:spLocks noGrp="1"/>
          </p:cNvSpPr>
          <p:nvPr>
            <p:ph type="subTitle" idx="1"/>
          </p:nvPr>
        </p:nvSpPr>
        <p:spPr>
          <a:xfrm>
            <a:off x="2241550" y="1348750"/>
            <a:ext cx="4661100" cy="1681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1600"/>
              </a:spcBef>
              <a:spcAft>
                <a:spcPts val="0"/>
              </a:spcAft>
              <a:buSzPts val="1600"/>
              <a:buNone/>
              <a:defRPr/>
            </a:lvl2pPr>
            <a:lvl3pPr lvl="2" algn="ctr" rtl="0">
              <a:lnSpc>
                <a:spcPct val="100000"/>
              </a:lnSpc>
              <a:spcBef>
                <a:spcPts val="1600"/>
              </a:spcBef>
              <a:spcAft>
                <a:spcPts val="0"/>
              </a:spcAft>
              <a:buSzPts val="1600"/>
              <a:buNone/>
              <a:defRPr/>
            </a:lvl3pPr>
            <a:lvl4pPr lvl="3" algn="ctr" rtl="0">
              <a:lnSpc>
                <a:spcPct val="100000"/>
              </a:lnSpc>
              <a:spcBef>
                <a:spcPts val="1600"/>
              </a:spcBef>
              <a:spcAft>
                <a:spcPts val="0"/>
              </a:spcAft>
              <a:buSzPts val="1600"/>
              <a:buNone/>
              <a:defRPr/>
            </a:lvl4pPr>
            <a:lvl5pPr lvl="4" algn="ctr" rtl="0">
              <a:lnSpc>
                <a:spcPct val="100000"/>
              </a:lnSpc>
              <a:spcBef>
                <a:spcPts val="1600"/>
              </a:spcBef>
              <a:spcAft>
                <a:spcPts val="0"/>
              </a:spcAft>
              <a:buSzPts val="1600"/>
              <a:buNone/>
              <a:defRPr/>
            </a:lvl5pPr>
            <a:lvl6pPr lvl="5" algn="ctr" rtl="0">
              <a:lnSpc>
                <a:spcPct val="100000"/>
              </a:lnSpc>
              <a:spcBef>
                <a:spcPts val="1600"/>
              </a:spcBef>
              <a:spcAft>
                <a:spcPts val="0"/>
              </a:spcAft>
              <a:buSzPts val="1600"/>
              <a:buNone/>
              <a:defRPr/>
            </a:lvl6pPr>
            <a:lvl7pPr lvl="6" algn="ctr" rtl="0">
              <a:lnSpc>
                <a:spcPct val="100000"/>
              </a:lnSpc>
              <a:spcBef>
                <a:spcPts val="1600"/>
              </a:spcBef>
              <a:spcAft>
                <a:spcPts val="0"/>
              </a:spcAft>
              <a:buSzPts val="1600"/>
              <a:buNone/>
              <a:defRPr/>
            </a:lvl7pPr>
            <a:lvl8pPr lvl="7" algn="ctr" rtl="0">
              <a:lnSpc>
                <a:spcPct val="100000"/>
              </a:lnSpc>
              <a:spcBef>
                <a:spcPts val="1600"/>
              </a:spcBef>
              <a:spcAft>
                <a:spcPts val="0"/>
              </a:spcAft>
              <a:buSzPts val="1600"/>
              <a:buNone/>
              <a:defRPr/>
            </a:lvl8pPr>
            <a:lvl9pPr lvl="8" algn="ctr" rtl="0">
              <a:lnSpc>
                <a:spcPct val="100000"/>
              </a:lnSpc>
              <a:spcBef>
                <a:spcPts val="1600"/>
              </a:spcBef>
              <a:spcAft>
                <a:spcPts val="1600"/>
              </a:spcAft>
              <a:buSzPts val="16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2"/>
        <p:cNvGrpSpPr/>
        <p:nvPr/>
      </p:nvGrpSpPr>
      <p:grpSpPr>
        <a:xfrm>
          <a:off x="0" y="0"/>
          <a:ext cx="0" cy="0"/>
          <a:chOff x="0" y="0"/>
          <a:chExt cx="0" cy="0"/>
        </a:xfrm>
      </p:grpSpPr>
      <p:sp>
        <p:nvSpPr>
          <p:cNvPr id="43" name="Google Shape;43;p10"/>
          <p:cNvSpPr txBox="1">
            <a:spLocks noGrp="1"/>
          </p:cNvSpPr>
          <p:nvPr>
            <p:ph type="sldNum" idx="12"/>
          </p:nvPr>
        </p:nvSpPr>
        <p:spPr>
          <a:xfrm>
            <a:off x="8404384" y="4673651"/>
            <a:ext cx="548700" cy="393600"/>
          </a:xfrm>
          <a:prstGeom prst="rect">
            <a:avLst/>
          </a:prstGeom>
          <a:noFill/>
          <a:ln>
            <a:noFill/>
          </a:ln>
        </p:spPr>
        <p:txBody>
          <a:bodyPr spcFirstLastPara="1" wrap="square" lIns="91425" tIns="91425" rIns="91425" bIns="91425" anchor="t" anchorCtr="0">
            <a:noAutofit/>
          </a:bodyPr>
          <a:lstStyle>
            <a:lvl1pPr lvl="0" rtl="0">
              <a:spcAft>
                <a:spcPts val="0"/>
              </a:spcAft>
              <a:buNone/>
              <a:defRPr/>
            </a:lvl1pPr>
            <a:lvl2pPr lvl="1" rtl="0">
              <a:spcAft>
                <a:spcPts val="0"/>
              </a:spcAft>
              <a:buNone/>
              <a:defRPr/>
            </a:lvl2pPr>
            <a:lvl3pPr lvl="2" rtl="0">
              <a:spcAft>
                <a:spcPts val="0"/>
              </a:spcAft>
              <a:buNone/>
              <a:defRPr/>
            </a:lvl3pPr>
            <a:lvl4pPr lvl="3" rtl="0">
              <a:spcAft>
                <a:spcPts val="0"/>
              </a:spcAft>
              <a:buNone/>
              <a:defRPr/>
            </a:lvl4pPr>
            <a:lvl5pPr lvl="4" rtl="0">
              <a:spcAft>
                <a:spcPts val="0"/>
              </a:spcAft>
              <a:buNone/>
              <a:defRPr/>
            </a:lvl5pPr>
            <a:lvl6pPr lvl="5" rtl="0">
              <a:spcAft>
                <a:spcPts val="0"/>
              </a:spcAft>
              <a:buNone/>
              <a:defRPr/>
            </a:lvl6pPr>
            <a:lvl7pPr lvl="6" rtl="0">
              <a:spcAft>
                <a:spcPts val="0"/>
              </a:spcAft>
              <a:buNone/>
              <a:defRPr/>
            </a:lvl7pPr>
            <a:lvl8pPr lvl="7" rtl="0">
              <a:spcAft>
                <a:spcPts val="0"/>
              </a:spcAft>
              <a:buNone/>
              <a:defRPr/>
            </a:lvl8pPr>
            <a:lvl9pPr lvl="8" rtl="0">
              <a:spcAft>
                <a:spcPts val="0"/>
              </a:spcAft>
              <a:buNone/>
              <a:defRPr/>
            </a:lvl9pPr>
          </a:lstStyle>
          <a:p>
            <a:pPr marL="0" lvl="0" indent="0" algn="l" rtl="0">
              <a:spcBef>
                <a:spcPts val="0"/>
              </a:spcBef>
              <a:spcAft>
                <a:spcPts val="0"/>
              </a:spcAft>
              <a:buNone/>
            </a:pPr>
            <a:fld id="{00000000-1234-1234-1234-123412341234}" type="slidenum">
              <a:rPr lang="en"/>
              <a:t>‹#›</a:t>
            </a:fld>
            <a:endParaRPr/>
          </a:p>
        </p:txBody>
      </p:sp>
      <p:sp>
        <p:nvSpPr>
          <p:cNvPr id="44" name="Google Shape;44;p10"/>
          <p:cNvSpPr txBox="1">
            <a:spLocks noGrp="1"/>
          </p:cNvSpPr>
          <p:nvPr>
            <p:ph type="title"/>
          </p:nvPr>
        </p:nvSpPr>
        <p:spPr>
          <a:xfrm>
            <a:off x="720000" y="2285400"/>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5"/>
        <p:cNvGrpSpPr/>
        <p:nvPr/>
      </p:nvGrpSpPr>
      <p:grpSpPr>
        <a:xfrm>
          <a:off x="0" y="0"/>
          <a:ext cx="0" cy="0"/>
          <a:chOff x="0" y="0"/>
          <a:chExt cx="0" cy="0"/>
        </a:xfrm>
      </p:grpSpPr>
      <p:sp>
        <p:nvSpPr>
          <p:cNvPr id="46" name="Google Shape;46;p11"/>
          <p:cNvSpPr txBox="1">
            <a:spLocks noGrp="1"/>
          </p:cNvSpPr>
          <p:nvPr>
            <p:ph type="title" hasCustomPrompt="1"/>
          </p:nvPr>
        </p:nvSpPr>
        <p:spPr>
          <a:xfrm>
            <a:off x="1284000" y="1558475"/>
            <a:ext cx="6576000" cy="15111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96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47" name="Google Shape;47;p11"/>
          <p:cNvSpPr txBox="1">
            <a:spLocks noGrp="1"/>
          </p:cNvSpPr>
          <p:nvPr>
            <p:ph type="subTitle" idx="1"/>
          </p:nvPr>
        </p:nvSpPr>
        <p:spPr>
          <a:xfrm>
            <a:off x="1284000" y="3069625"/>
            <a:ext cx="6576000" cy="71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48" name="Google Shape;48;p11"/>
          <p:cNvSpPr txBox="1">
            <a:spLocks noGrp="1"/>
          </p:cNvSpPr>
          <p:nvPr>
            <p:ph type="sldNum" idx="12"/>
          </p:nvPr>
        </p:nvSpPr>
        <p:spPr>
          <a:xfrm>
            <a:off x="8404384" y="4673651"/>
            <a:ext cx="548700" cy="393600"/>
          </a:xfrm>
          <a:prstGeom prst="rect">
            <a:avLst/>
          </a:prstGeom>
          <a:noFill/>
          <a:ln>
            <a:noFill/>
          </a:ln>
        </p:spPr>
        <p:txBody>
          <a:bodyPr spcFirstLastPara="1" wrap="square" lIns="91425" tIns="91425" rIns="91425" bIns="91425" anchor="t" anchorCtr="0">
            <a:noAutofit/>
          </a:bodyPr>
          <a:lstStyle>
            <a:lvl1pPr lvl="0" rtl="0">
              <a:spcAft>
                <a:spcPts val="0"/>
              </a:spcAft>
              <a:buNone/>
              <a:defRPr/>
            </a:lvl1pPr>
            <a:lvl2pPr lvl="1" rtl="0">
              <a:spcAft>
                <a:spcPts val="0"/>
              </a:spcAft>
              <a:buNone/>
              <a:defRPr/>
            </a:lvl2pPr>
            <a:lvl3pPr lvl="2" rtl="0">
              <a:spcAft>
                <a:spcPts val="0"/>
              </a:spcAft>
              <a:buNone/>
              <a:defRPr/>
            </a:lvl3pPr>
            <a:lvl4pPr lvl="3" rtl="0">
              <a:spcAft>
                <a:spcPts val="0"/>
              </a:spcAft>
              <a:buNone/>
              <a:defRPr/>
            </a:lvl4pPr>
            <a:lvl5pPr lvl="4" rtl="0">
              <a:spcAft>
                <a:spcPts val="0"/>
              </a:spcAft>
              <a:buNone/>
              <a:defRPr/>
            </a:lvl5pPr>
            <a:lvl6pPr lvl="5" rtl="0">
              <a:spcAft>
                <a:spcPts val="0"/>
              </a:spcAft>
              <a:buNone/>
              <a:defRPr/>
            </a:lvl6pPr>
            <a:lvl7pPr lvl="6" rtl="0">
              <a:spcAft>
                <a:spcPts val="0"/>
              </a:spcAft>
              <a:buNone/>
              <a:defRPr/>
            </a:lvl7pPr>
            <a:lvl8pPr lvl="7" rtl="0">
              <a:spcAft>
                <a:spcPts val="0"/>
              </a:spcAft>
              <a:buNone/>
              <a:defRPr/>
            </a:lvl8pPr>
            <a:lvl9pPr lvl="8" rtl="0">
              <a:spcAft>
                <a:spcPts val="0"/>
              </a:spcAft>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539500"/>
            <a:ext cx="7717500" cy="4089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accent1"/>
              </a:buClr>
              <a:buSzPts val="3000"/>
              <a:buFont typeface="Chewy"/>
              <a:buNone/>
              <a:defRPr sz="3000">
                <a:solidFill>
                  <a:schemeClr val="accent1"/>
                </a:solidFill>
                <a:latin typeface="Chewy"/>
                <a:ea typeface="Chewy"/>
                <a:cs typeface="Chewy"/>
                <a:sym typeface="Chewy"/>
              </a:defRPr>
            </a:lvl1pPr>
            <a:lvl2pPr lvl="1" algn="ctr" rtl="0">
              <a:spcBef>
                <a:spcPts val="0"/>
              </a:spcBef>
              <a:spcAft>
                <a:spcPts val="0"/>
              </a:spcAft>
              <a:buClr>
                <a:schemeClr val="accent1"/>
              </a:buClr>
              <a:buSzPts val="3000"/>
              <a:buFont typeface="Chewy"/>
              <a:buNone/>
              <a:defRPr sz="3000">
                <a:solidFill>
                  <a:schemeClr val="accent1"/>
                </a:solidFill>
                <a:latin typeface="Chewy"/>
                <a:ea typeface="Chewy"/>
                <a:cs typeface="Chewy"/>
                <a:sym typeface="Chewy"/>
              </a:defRPr>
            </a:lvl2pPr>
            <a:lvl3pPr lvl="2" algn="ctr" rtl="0">
              <a:spcBef>
                <a:spcPts val="0"/>
              </a:spcBef>
              <a:spcAft>
                <a:spcPts val="0"/>
              </a:spcAft>
              <a:buClr>
                <a:schemeClr val="accent1"/>
              </a:buClr>
              <a:buSzPts val="3000"/>
              <a:buFont typeface="Chewy"/>
              <a:buNone/>
              <a:defRPr sz="3000">
                <a:solidFill>
                  <a:schemeClr val="accent1"/>
                </a:solidFill>
                <a:latin typeface="Chewy"/>
                <a:ea typeface="Chewy"/>
                <a:cs typeface="Chewy"/>
                <a:sym typeface="Chewy"/>
              </a:defRPr>
            </a:lvl3pPr>
            <a:lvl4pPr lvl="3" algn="ctr" rtl="0">
              <a:spcBef>
                <a:spcPts val="0"/>
              </a:spcBef>
              <a:spcAft>
                <a:spcPts val="0"/>
              </a:spcAft>
              <a:buClr>
                <a:schemeClr val="accent1"/>
              </a:buClr>
              <a:buSzPts val="3000"/>
              <a:buFont typeface="Chewy"/>
              <a:buNone/>
              <a:defRPr sz="3000">
                <a:solidFill>
                  <a:schemeClr val="accent1"/>
                </a:solidFill>
                <a:latin typeface="Chewy"/>
                <a:ea typeface="Chewy"/>
                <a:cs typeface="Chewy"/>
                <a:sym typeface="Chewy"/>
              </a:defRPr>
            </a:lvl4pPr>
            <a:lvl5pPr lvl="4" algn="ctr" rtl="0">
              <a:spcBef>
                <a:spcPts val="0"/>
              </a:spcBef>
              <a:spcAft>
                <a:spcPts val="0"/>
              </a:spcAft>
              <a:buClr>
                <a:schemeClr val="accent1"/>
              </a:buClr>
              <a:buSzPts val="3000"/>
              <a:buFont typeface="Chewy"/>
              <a:buNone/>
              <a:defRPr sz="3000">
                <a:solidFill>
                  <a:schemeClr val="accent1"/>
                </a:solidFill>
                <a:latin typeface="Chewy"/>
                <a:ea typeface="Chewy"/>
                <a:cs typeface="Chewy"/>
                <a:sym typeface="Chewy"/>
              </a:defRPr>
            </a:lvl5pPr>
            <a:lvl6pPr lvl="5" algn="ctr" rtl="0">
              <a:spcBef>
                <a:spcPts val="0"/>
              </a:spcBef>
              <a:spcAft>
                <a:spcPts val="0"/>
              </a:spcAft>
              <a:buClr>
                <a:schemeClr val="accent1"/>
              </a:buClr>
              <a:buSzPts val="3000"/>
              <a:buFont typeface="Chewy"/>
              <a:buNone/>
              <a:defRPr sz="3000">
                <a:solidFill>
                  <a:schemeClr val="accent1"/>
                </a:solidFill>
                <a:latin typeface="Chewy"/>
                <a:ea typeface="Chewy"/>
                <a:cs typeface="Chewy"/>
                <a:sym typeface="Chewy"/>
              </a:defRPr>
            </a:lvl6pPr>
            <a:lvl7pPr lvl="6" algn="ctr" rtl="0">
              <a:spcBef>
                <a:spcPts val="0"/>
              </a:spcBef>
              <a:spcAft>
                <a:spcPts val="0"/>
              </a:spcAft>
              <a:buClr>
                <a:schemeClr val="accent1"/>
              </a:buClr>
              <a:buSzPts val="3000"/>
              <a:buFont typeface="Chewy"/>
              <a:buNone/>
              <a:defRPr sz="3000">
                <a:solidFill>
                  <a:schemeClr val="accent1"/>
                </a:solidFill>
                <a:latin typeface="Chewy"/>
                <a:ea typeface="Chewy"/>
                <a:cs typeface="Chewy"/>
                <a:sym typeface="Chewy"/>
              </a:defRPr>
            </a:lvl7pPr>
            <a:lvl8pPr lvl="7" algn="ctr" rtl="0">
              <a:spcBef>
                <a:spcPts val="0"/>
              </a:spcBef>
              <a:spcAft>
                <a:spcPts val="0"/>
              </a:spcAft>
              <a:buClr>
                <a:schemeClr val="accent1"/>
              </a:buClr>
              <a:buSzPts val="3000"/>
              <a:buFont typeface="Chewy"/>
              <a:buNone/>
              <a:defRPr sz="3000">
                <a:solidFill>
                  <a:schemeClr val="accent1"/>
                </a:solidFill>
                <a:latin typeface="Chewy"/>
                <a:ea typeface="Chewy"/>
                <a:cs typeface="Chewy"/>
                <a:sym typeface="Chewy"/>
              </a:defRPr>
            </a:lvl8pPr>
            <a:lvl9pPr lvl="8" algn="ctr" rtl="0">
              <a:spcBef>
                <a:spcPts val="0"/>
              </a:spcBef>
              <a:spcAft>
                <a:spcPts val="0"/>
              </a:spcAft>
              <a:buClr>
                <a:schemeClr val="accent1"/>
              </a:buClr>
              <a:buSzPts val="3000"/>
              <a:buFont typeface="Chewy"/>
              <a:buNone/>
              <a:defRPr sz="3000">
                <a:solidFill>
                  <a:schemeClr val="accent1"/>
                </a:solidFill>
                <a:latin typeface="Chewy"/>
                <a:ea typeface="Chewy"/>
                <a:cs typeface="Chewy"/>
                <a:sym typeface="Chewy"/>
              </a:defRPr>
            </a:lvl9pPr>
          </a:lstStyle>
          <a:p>
            <a:endParaRPr/>
          </a:p>
        </p:txBody>
      </p:sp>
      <p:sp>
        <p:nvSpPr>
          <p:cNvPr id="7" name="Google Shape;7;p1"/>
          <p:cNvSpPr txBox="1">
            <a:spLocks noGrp="1"/>
          </p:cNvSpPr>
          <p:nvPr>
            <p:ph type="body" idx="1"/>
          </p:nvPr>
        </p:nvSpPr>
        <p:spPr>
          <a:xfrm>
            <a:off x="713225" y="1074400"/>
            <a:ext cx="7717500" cy="3534300"/>
          </a:xfrm>
          <a:prstGeom prst="rect">
            <a:avLst/>
          </a:prstGeom>
          <a:noFill/>
          <a:ln>
            <a:noFill/>
          </a:ln>
        </p:spPr>
        <p:txBody>
          <a:bodyPr spcFirstLastPara="1" wrap="square" lIns="91425" tIns="91425" rIns="91425" bIns="91425" anchor="t" anchorCtr="0">
            <a:noAutofit/>
          </a:bodyPr>
          <a:lstStyle>
            <a:lvl1pPr marL="457200" lvl="0" indent="-330200">
              <a:lnSpc>
                <a:spcPct val="100000"/>
              </a:lnSpc>
              <a:spcBef>
                <a:spcPts val="0"/>
              </a:spcBef>
              <a:spcAft>
                <a:spcPts val="0"/>
              </a:spcAft>
              <a:buClr>
                <a:schemeClr val="accent6"/>
              </a:buClr>
              <a:buSzPts val="1600"/>
              <a:buFont typeface="Ubuntu"/>
              <a:buChar char="●"/>
              <a:defRPr sz="1600">
                <a:solidFill>
                  <a:schemeClr val="accent6"/>
                </a:solidFill>
                <a:latin typeface="Ubuntu"/>
                <a:ea typeface="Ubuntu"/>
                <a:cs typeface="Ubuntu"/>
                <a:sym typeface="Ubuntu"/>
              </a:defRPr>
            </a:lvl1pPr>
            <a:lvl2pPr marL="914400" lvl="1" indent="-330200">
              <a:lnSpc>
                <a:spcPct val="100000"/>
              </a:lnSpc>
              <a:spcBef>
                <a:spcPts val="1600"/>
              </a:spcBef>
              <a:spcAft>
                <a:spcPts val="0"/>
              </a:spcAft>
              <a:buClr>
                <a:schemeClr val="accent6"/>
              </a:buClr>
              <a:buSzPts val="1600"/>
              <a:buFont typeface="Ubuntu"/>
              <a:buChar char="○"/>
              <a:defRPr sz="1600">
                <a:solidFill>
                  <a:schemeClr val="accent6"/>
                </a:solidFill>
                <a:latin typeface="Ubuntu"/>
                <a:ea typeface="Ubuntu"/>
                <a:cs typeface="Ubuntu"/>
                <a:sym typeface="Ubuntu"/>
              </a:defRPr>
            </a:lvl2pPr>
            <a:lvl3pPr marL="1371600" lvl="2" indent="-330200">
              <a:lnSpc>
                <a:spcPct val="100000"/>
              </a:lnSpc>
              <a:spcBef>
                <a:spcPts val="1600"/>
              </a:spcBef>
              <a:spcAft>
                <a:spcPts val="0"/>
              </a:spcAft>
              <a:buClr>
                <a:schemeClr val="accent6"/>
              </a:buClr>
              <a:buSzPts val="1600"/>
              <a:buFont typeface="Ubuntu"/>
              <a:buChar char="■"/>
              <a:defRPr sz="1600">
                <a:solidFill>
                  <a:schemeClr val="accent6"/>
                </a:solidFill>
                <a:latin typeface="Ubuntu"/>
                <a:ea typeface="Ubuntu"/>
                <a:cs typeface="Ubuntu"/>
                <a:sym typeface="Ubuntu"/>
              </a:defRPr>
            </a:lvl3pPr>
            <a:lvl4pPr marL="1828800" lvl="3" indent="-330200">
              <a:lnSpc>
                <a:spcPct val="100000"/>
              </a:lnSpc>
              <a:spcBef>
                <a:spcPts val="1600"/>
              </a:spcBef>
              <a:spcAft>
                <a:spcPts val="0"/>
              </a:spcAft>
              <a:buClr>
                <a:schemeClr val="accent6"/>
              </a:buClr>
              <a:buSzPts val="1600"/>
              <a:buFont typeface="Ubuntu"/>
              <a:buChar char="●"/>
              <a:defRPr sz="1600">
                <a:solidFill>
                  <a:schemeClr val="accent6"/>
                </a:solidFill>
                <a:latin typeface="Ubuntu"/>
                <a:ea typeface="Ubuntu"/>
                <a:cs typeface="Ubuntu"/>
                <a:sym typeface="Ubuntu"/>
              </a:defRPr>
            </a:lvl4pPr>
            <a:lvl5pPr marL="2286000" lvl="4" indent="-330200">
              <a:lnSpc>
                <a:spcPct val="100000"/>
              </a:lnSpc>
              <a:spcBef>
                <a:spcPts val="1600"/>
              </a:spcBef>
              <a:spcAft>
                <a:spcPts val="0"/>
              </a:spcAft>
              <a:buClr>
                <a:schemeClr val="accent6"/>
              </a:buClr>
              <a:buSzPts val="1600"/>
              <a:buFont typeface="Ubuntu"/>
              <a:buChar char="○"/>
              <a:defRPr sz="1600">
                <a:solidFill>
                  <a:schemeClr val="accent6"/>
                </a:solidFill>
                <a:latin typeface="Ubuntu"/>
                <a:ea typeface="Ubuntu"/>
                <a:cs typeface="Ubuntu"/>
                <a:sym typeface="Ubuntu"/>
              </a:defRPr>
            </a:lvl5pPr>
            <a:lvl6pPr marL="2743200" lvl="5" indent="-330200">
              <a:lnSpc>
                <a:spcPct val="100000"/>
              </a:lnSpc>
              <a:spcBef>
                <a:spcPts val="1600"/>
              </a:spcBef>
              <a:spcAft>
                <a:spcPts val="0"/>
              </a:spcAft>
              <a:buClr>
                <a:schemeClr val="accent6"/>
              </a:buClr>
              <a:buSzPts val="1600"/>
              <a:buFont typeface="Ubuntu"/>
              <a:buChar char="■"/>
              <a:defRPr sz="1600">
                <a:solidFill>
                  <a:schemeClr val="accent6"/>
                </a:solidFill>
                <a:latin typeface="Ubuntu"/>
                <a:ea typeface="Ubuntu"/>
                <a:cs typeface="Ubuntu"/>
                <a:sym typeface="Ubuntu"/>
              </a:defRPr>
            </a:lvl6pPr>
            <a:lvl7pPr marL="3200400" lvl="6" indent="-330200">
              <a:lnSpc>
                <a:spcPct val="100000"/>
              </a:lnSpc>
              <a:spcBef>
                <a:spcPts val="1600"/>
              </a:spcBef>
              <a:spcAft>
                <a:spcPts val="0"/>
              </a:spcAft>
              <a:buClr>
                <a:schemeClr val="accent6"/>
              </a:buClr>
              <a:buSzPts val="1600"/>
              <a:buFont typeface="Ubuntu"/>
              <a:buChar char="●"/>
              <a:defRPr sz="1600">
                <a:solidFill>
                  <a:schemeClr val="accent6"/>
                </a:solidFill>
                <a:latin typeface="Ubuntu"/>
                <a:ea typeface="Ubuntu"/>
                <a:cs typeface="Ubuntu"/>
                <a:sym typeface="Ubuntu"/>
              </a:defRPr>
            </a:lvl7pPr>
            <a:lvl8pPr marL="3657600" lvl="7" indent="-330200">
              <a:lnSpc>
                <a:spcPct val="100000"/>
              </a:lnSpc>
              <a:spcBef>
                <a:spcPts val="1600"/>
              </a:spcBef>
              <a:spcAft>
                <a:spcPts val="0"/>
              </a:spcAft>
              <a:buClr>
                <a:schemeClr val="accent6"/>
              </a:buClr>
              <a:buSzPts val="1600"/>
              <a:buFont typeface="Ubuntu"/>
              <a:buChar char="○"/>
              <a:defRPr sz="1600">
                <a:solidFill>
                  <a:schemeClr val="accent6"/>
                </a:solidFill>
                <a:latin typeface="Ubuntu"/>
                <a:ea typeface="Ubuntu"/>
                <a:cs typeface="Ubuntu"/>
                <a:sym typeface="Ubuntu"/>
              </a:defRPr>
            </a:lvl8pPr>
            <a:lvl9pPr marL="4114800" lvl="8" indent="-330200">
              <a:lnSpc>
                <a:spcPct val="100000"/>
              </a:lnSpc>
              <a:spcBef>
                <a:spcPts val="1600"/>
              </a:spcBef>
              <a:spcAft>
                <a:spcPts val="1600"/>
              </a:spcAft>
              <a:buClr>
                <a:schemeClr val="accent6"/>
              </a:buClr>
              <a:buSzPts val="1600"/>
              <a:buFont typeface="Ubuntu"/>
              <a:buChar char="■"/>
              <a:defRPr sz="1600">
                <a:solidFill>
                  <a:schemeClr val="accent6"/>
                </a:solidFill>
                <a:latin typeface="Ubuntu"/>
                <a:ea typeface="Ubuntu"/>
                <a:cs typeface="Ubuntu"/>
                <a:sym typeface="Ubuntu"/>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diagramLayout" Target="../diagrams/layout1.xml"/><Relationship Id="rId7" Type="http://schemas.openxmlformats.org/officeDocument/2006/relationships/image" Target="../media/image1.jpg"/><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Layout" Target="../diagrams/layout2.xml"/><Relationship Id="rId7" Type="http://schemas.openxmlformats.org/officeDocument/2006/relationships/image" Target="../media/image6.png"/><Relationship Id="rId2" Type="http://schemas.openxmlformats.org/officeDocument/2006/relationships/diagramData" Target="../diagrams/data2.xml"/><Relationship Id="rId1" Type="http://schemas.openxmlformats.org/officeDocument/2006/relationships/slideLayout" Target="../slideLayouts/slideLayout3.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 Id="rId9"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26"/>
          <p:cNvSpPr txBox="1">
            <a:spLocks noGrp="1"/>
          </p:cNvSpPr>
          <p:nvPr>
            <p:ph type="ctrTitle"/>
          </p:nvPr>
        </p:nvSpPr>
        <p:spPr>
          <a:xfrm>
            <a:off x="1083062" y="1351509"/>
            <a:ext cx="6993000" cy="1870800"/>
          </a:xfrm>
          <a:prstGeom prst="rect">
            <a:avLst/>
          </a:prstGeom>
        </p:spPr>
        <p:txBody>
          <a:bodyPr spcFirstLastPara="1" wrap="square" lIns="91425" tIns="91425" rIns="91425" bIns="91425" anchor="t" anchorCtr="0">
            <a:noAutofit/>
          </a:bodyPr>
          <a:lstStyle/>
          <a:p>
            <a:pPr lvl="0"/>
            <a:r>
              <a:rPr lang="en-US" dirty="0"/>
              <a:t>Bitcoin as a </a:t>
            </a:r>
            <a:r>
              <a:rPr lang="en" dirty="0">
                <a:solidFill>
                  <a:schemeClr val="dk2"/>
                </a:solidFill>
              </a:rPr>
              <a:t/>
            </a:r>
            <a:br>
              <a:rPr lang="en" dirty="0">
                <a:solidFill>
                  <a:schemeClr val="dk2"/>
                </a:solidFill>
              </a:rPr>
            </a:br>
            <a:r>
              <a:rPr lang="en-US" dirty="0">
                <a:solidFill>
                  <a:srgbClr val="FFC000"/>
                </a:solidFill>
              </a:rPr>
              <a:t>Future</a:t>
            </a:r>
            <a:r>
              <a:rPr lang="en-US" dirty="0"/>
              <a:t> </a:t>
            </a:r>
            <a:r>
              <a:rPr lang="en-US" dirty="0">
                <a:solidFill>
                  <a:srgbClr val="FFC000"/>
                </a:solidFill>
              </a:rPr>
              <a:t>Currency</a:t>
            </a:r>
            <a:endParaRPr dirty="0">
              <a:solidFill>
                <a:srgbClr val="FFC000"/>
              </a:solidFill>
              <a:sym typeface="Chewy"/>
            </a:endParaRPr>
          </a:p>
        </p:txBody>
      </p:sp>
      <p:sp>
        <p:nvSpPr>
          <p:cNvPr id="154" name="Google Shape;154;p26"/>
          <p:cNvSpPr txBox="1">
            <a:spLocks noGrp="1"/>
          </p:cNvSpPr>
          <p:nvPr>
            <p:ph type="subTitle" idx="1"/>
          </p:nvPr>
        </p:nvSpPr>
        <p:spPr>
          <a:xfrm>
            <a:off x="1106706" y="3332947"/>
            <a:ext cx="6993000" cy="420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dirty="0" smtClean="0"/>
              <a:t>Md Tanzim Hossain</a:t>
            </a:r>
          </a:p>
          <a:p>
            <a:pPr marL="0" lvl="0" indent="0" algn="ctr" rtl="0">
              <a:spcBef>
                <a:spcPts val="0"/>
              </a:spcBef>
              <a:spcAft>
                <a:spcPts val="0"/>
              </a:spcAft>
              <a:buNone/>
            </a:pPr>
            <a:endParaRPr sz="2000" dirty="0"/>
          </a:p>
        </p:txBody>
      </p:sp>
      <p:grpSp>
        <p:nvGrpSpPr>
          <p:cNvPr id="155" name="Google Shape;155;p26"/>
          <p:cNvGrpSpPr/>
          <p:nvPr/>
        </p:nvGrpSpPr>
        <p:grpSpPr>
          <a:xfrm>
            <a:off x="427818" y="3565308"/>
            <a:ext cx="1403183" cy="1212750"/>
            <a:chOff x="4405118" y="2875397"/>
            <a:chExt cx="2514214" cy="2172998"/>
          </a:xfrm>
        </p:grpSpPr>
        <p:grpSp>
          <p:nvGrpSpPr>
            <p:cNvPr id="156" name="Google Shape;156;p26"/>
            <p:cNvGrpSpPr/>
            <p:nvPr/>
          </p:nvGrpSpPr>
          <p:grpSpPr>
            <a:xfrm>
              <a:off x="4405118" y="2875397"/>
              <a:ext cx="2514214" cy="2172998"/>
              <a:chOff x="4405274" y="2988663"/>
              <a:chExt cx="2383367" cy="2059909"/>
            </a:xfrm>
          </p:grpSpPr>
          <p:sp>
            <p:nvSpPr>
              <p:cNvPr id="157" name="Google Shape;157;p26"/>
              <p:cNvSpPr/>
              <p:nvPr/>
            </p:nvSpPr>
            <p:spPr>
              <a:xfrm>
                <a:off x="4602201" y="3700668"/>
                <a:ext cx="1986367" cy="1044420"/>
              </a:xfrm>
              <a:custGeom>
                <a:avLst/>
                <a:gdLst/>
                <a:ahLst/>
                <a:cxnLst/>
                <a:rect l="l" t="t" r="r" b="b"/>
                <a:pathLst>
                  <a:path w="42064" h="22117" extrusionOk="0">
                    <a:moveTo>
                      <a:pt x="0" y="1"/>
                    </a:moveTo>
                    <a:lnTo>
                      <a:pt x="5638" y="22117"/>
                    </a:lnTo>
                    <a:lnTo>
                      <a:pt x="36460" y="22117"/>
                    </a:lnTo>
                    <a:lnTo>
                      <a:pt x="4206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26"/>
              <p:cNvSpPr/>
              <p:nvPr/>
            </p:nvSpPr>
            <p:spPr>
              <a:xfrm>
                <a:off x="4405274" y="3432905"/>
                <a:ext cx="2383367" cy="315069"/>
              </a:xfrm>
              <a:custGeom>
                <a:avLst/>
                <a:gdLst/>
                <a:ahLst/>
                <a:cxnLst/>
                <a:rect l="l" t="t" r="r" b="b"/>
                <a:pathLst>
                  <a:path w="50471" h="6672" extrusionOk="0">
                    <a:moveTo>
                      <a:pt x="3336" y="0"/>
                    </a:moveTo>
                    <a:cubicBezTo>
                      <a:pt x="1502" y="0"/>
                      <a:pt x="1" y="1501"/>
                      <a:pt x="1" y="3336"/>
                    </a:cubicBezTo>
                    <a:cubicBezTo>
                      <a:pt x="1" y="5137"/>
                      <a:pt x="1502" y="6672"/>
                      <a:pt x="3336" y="6672"/>
                    </a:cubicBezTo>
                    <a:lnTo>
                      <a:pt x="47101" y="6672"/>
                    </a:lnTo>
                    <a:cubicBezTo>
                      <a:pt x="48969" y="6672"/>
                      <a:pt x="50403" y="5137"/>
                      <a:pt x="50470" y="3336"/>
                    </a:cubicBezTo>
                    <a:cubicBezTo>
                      <a:pt x="50470" y="1501"/>
                      <a:pt x="48969" y="0"/>
                      <a:pt x="4710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6"/>
              <p:cNvSpPr/>
              <p:nvPr/>
            </p:nvSpPr>
            <p:spPr>
              <a:xfrm>
                <a:off x="5353593" y="3916484"/>
                <a:ext cx="485211" cy="483653"/>
              </a:xfrm>
              <a:custGeom>
                <a:avLst/>
                <a:gdLst/>
                <a:ahLst/>
                <a:cxnLst/>
                <a:rect l="l" t="t" r="r" b="b"/>
                <a:pathLst>
                  <a:path w="10275" h="10242" extrusionOk="0">
                    <a:moveTo>
                      <a:pt x="5138" y="1"/>
                    </a:moveTo>
                    <a:cubicBezTo>
                      <a:pt x="2302" y="1"/>
                      <a:pt x="1" y="2302"/>
                      <a:pt x="1" y="5138"/>
                    </a:cubicBezTo>
                    <a:cubicBezTo>
                      <a:pt x="1" y="7973"/>
                      <a:pt x="2302" y="10241"/>
                      <a:pt x="5138" y="10241"/>
                    </a:cubicBezTo>
                    <a:cubicBezTo>
                      <a:pt x="7973" y="10241"/>
                      <a:pt x="10275" y="7973"/>
                      <a:pt x="10275" y="5138"/>
                    </a:cubicBezTo>
                    <a:cubicBezTo>
                      <a:pt x="10275" y="2302"/>
                      <a:pt x="7973" y="1"/>
                      <a:pt x="513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26"/>
              <p:cNvSpPr/>
              <p:nvPr/>
            </p:nvSpPr>
            <p:spPr>
              <a:xfrm>
                <a:off x="4829021" y="4441668"/>
                <a:ext cx="693132" cy="606904"/>
              </a:xfrm>
              <a:custGeom>
                <a:avLst/>
                <a:gdLst/>
                <a:ahLst/>
                <a:cxnLst/>
                <a:rect l="l" t="t" r="r" b="b"/>
                <a:pathLst>
                  <a:path w="14678" h="12852" extrusionOk="0">
                    <a:moveTo>
                      <a:pt x="7341" y="0"/>
                    </a:moveTo>
                    <a:cubicBezTo>
                      <a:pt x="6278" y="0"/>
                      <a:pt x="5200" y="265"/>
                      <a:pt x="4204" y="822"/>
                    </a:cubicBezTo>
                    <a:cubicBezTo>
                      <a:pt x="1102" y="2556"/>
                      <a:pt x="1" y="6459"/>
                      <a:pt x="1735" y="9561"/>
                    </a:cubicBezTo>
                    <a:cubicBezTo>
                      <a:pt x="2913" y="11668"/>
                      <a:pt x="5090" y="12851"/>
                      <a:pt x="7338" y="12851"/>
                    </a:cubicBezTo>
                    <a:cubicBezTo>
                      <a:pt x="8401" y="12851"/>
                      <a:pt x="9479" y="12587"/>
                      <a:pt x="10475" y="12030"/>
                    </a:cubicBezTo>
                    <a:cubicBezTo>
                      <a:pt x="13577" y="10295"/>
                      <a:pt x="14678" y="6392"/>
                      <a:pt x="12943" y="3290"/>
                    </a:cubicBezTo>
                    <a:cubicBezTo>
                      <a:pt x="11766" y="1184"/>
                      <a:pt x="9588" y="0"/>
                      <a:pt x="734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6"/>
              <p:cNvSpPr/>
              <p:nvPr/>
            </p:nvSpPr>
            <p:spPr>
              <a:xfrm>
                <a:off x="4929846" y="4530167"/>
                <a:ext cx="489933" cy="429111"/>
              </a:xfrm>
              <a:custGeom>
                <a:avLst/>
                <a:gdLst/>
                <a:ahLst/>
                <a:cxnLst/>
                <a:rect l="l" t="t" r="r" b="b"/>
                <a:pathLst>
                  <a:path w="10375" h="9087" extrusionOk="0">
                    <a:moveTo>
                      <a:pt x="5189" y="1"/>
                    </a:moveTo>
                    <a:cubicBezTo>
                      <a:pt x="4437" y="1"/>
                      <a:pt x="3674" y="187"/>
                      <a:pt x="2969" y="582"/>
                    </a:cubicBezTo>
                    <a:cubicBezTo>
                      <a:pt x="801" y="1816"/>
                      <a:pt x="1" y="4585"/>
                      <a:pt x="1235" y="6753"/>
                    </a:cubicBezTo>
                    <a:cubicBezTo>
                      <a:pt x="2076" y="8253"/>
                      <a:pt x="3628" y="9087"/>
                      <a:pt x="5218" y="9087"/>
                    </a:cubicBezTo>
                    <a:cubicBezTo>
                      <a:pt x="5962" y="9087"/>
                      <a:pt x="6715" y="8904"/>
                      <a:pt x="7406" y="8521"/>
                    </a:cubicBezTo>
                    <a:cubicBezTo>
                      <a:pt x="9608" y="7287"/>
                      <a:pt x="10375" y="4518"/>
                      <a:pt x="9174" y="2317"/>
                    </a:cubicBezTo>
                    <a:cubicBezTo>
                      <a:pt x="8335" y="843"/>
                      <a:pt x="6786" y="1"/>
                      <a:pt x="518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26"/>
              <p:cNvSpPr/>
              <p:nvPr/>
            </p:nvSpPr>
            <p:spPr>
              <a:xfrm>
                <a:off x="5678120" y="4441668"/>
                <a:ext cx="691574" cy="606904"/>
              </a:xfrm>
              <a:custGeom>
                <a:avLst/>
                <a:gdLst/>
                <a:ahLst/>
                <a:cxnLst/>
                <a:rect l="l" t="t" r="r" b="b"/>
                <a:pathLst>
                  <a:path w="14645" h="12852" extrusionOk="0">
                    <a:moveTo>
                      <a:pt x="7314" y="0"/>
                    </a:moveTo>
                    <a:cubicBezTo>
                      <a:pt x="6248" y="0"/>
                      <a:pt x="5166" y="265"/>
                      <a:pt x="4170" y="822"/>
                    </a:cubicBezTo>
                    <a:cubicBezTo>
                      <a:pt x="1101" y="2556"/>
                      <a:pt x="0" y="6459"/>
                      <a:pt x="1735" y="9561"/>
                    </a:cubicBezTo>
                    <a:cubicBezTo>
                      <a:pt x="2890" y="11668"/>
                      <a:pt x="5075" y="12851"/>
                      <a:pt x="7330" y="12851"/>
                    </a:cubicBezTo>
                    <a:cubicBezTo>
                      <a:pt x="8397" y="12851"/>
                      <a:pt x="9479" y="12587"/>
                      <a:pt x="10474" y="12030"/>
                    </a:cubicBezTo>
                    <a:cubicBezTo>
                      <a:pt x="13543" y="10295"/>
                      <a:pt x="14644" y="6392"/>
                      <a:pt x="12910" y="3290"/>
                    </a:cubicBezTo>
                    <a:cubicBezTo>
                      <a:pt x="11754" y="1184"/>
                      <a:pt x="9569" y="0"/>
                      <a:pt x="731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6"/>
              <p:cNvSpPr/>
              <p:nvPr/>
            </p:nvSpPr>
            <p:spPr>
              <a:xfrm>
                <a:off x="5778945" y="4530167"/>
                <a:ext cx="489933" cy="429111"/>
              </a:xfrm>
              <a:custGeom>
                <a:avLst/>
                <a:gdLst/>
                <a:ahLst/>
                <a:cxnLst/>
                <a:rect l="l" t="t" r="r" b="b"/>
                <a:pathLst>
                  <a:path w="10375" h="9087" extrusionOk="0">
                    <a:moveTo>
                      <a:pt x="5187" y="1"/>
                    </a:moveTo>
                    <a:cubicBezTo>
                      <a:pt x="4436" y="1"/>
                      <a:pt x="3674" y="187"/>
                      <a:pt x="2969" y="582"/>
                    </a:cubicBezTo>
                    <a:cubicBezTo>
                      <a:pt x="767" y="1816"/>
                      <a:pt x="0" y="4585"/>
                      <a:pt x="1234" y="6753"/>
                    </a:cubicBezTo>
                    <a:cubicBezTo>
                      <a:pt x="2052" y="8253"/>
                      <a:pt x="3598" y="9087"/>
                      <a:pt x="5196" y="9087"/>
                    </a:cubicBezTo>
                    <a:cubicBezTo>
                      <a:pt x="5944" y="9087"/>
                      <a:pt x="6703" y="8904"/>
                      <a:pt x="7405" y="8521"/>
                    </a:cubicBezTo>
                    <a:cubicBezTo>
                      <a:pt x="9607" y="7287"/>
                      <a:pt x="10374" y="4518"/>
                      <a:pt x="9140" y="2317"/>
                    </a:cubicBezTo>
                    <a:cubicBezTo>
                      <a:pt x="8324" y="843"/>
                      <a:pt x="6782" y="1"/>
                      <a:pt x="518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26"/>
              <p:cNvSpPr/>
              <p:nvPr/>
            </p:nvSpPr>
            <p:spPr>
              <a:xfrm>
                <a:off x="4947177" y="3376188"/>
                <a:ext cx="228462" cy="55156"/>
              </a:xfrm>
              <a:custGeom>
                <a:avLst/>
                <a:gdLst/>
                <a:ahLst/>
                <a:cxnLst/>
                <a:rect l="l" t="t" r="r" b="b"/>
                <a:pathLst>
                  <a:path w="4838" h="1168" extrusionOk="0">
                    <a:moveTo>
                      <a:pt x="1" y="0"/>
                    </a:moveTo>
                    <a:lnTo>
                      <a:pt x="1" y="1168"/>
                    </a:lnTo>
                    <a:lnTo>
                      <a:pt x="4837" y="1168"/>
                    </a:lnTo>
                    <a:lnTo>
                      <a:pt x="4837"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26"/>
              <p:cNvSpPr/>
              <p:nvPr/>
            </p:nvSpPr>
            <p:spPr>
              <a:xfrm>
                <a:off x="4947177" y="3321030"/>
                <a:ext cx="228462" cy="55203"/>
              </a:xfrm>
              <a:custGeom>
                <a:avLst/>
                <a:gdLst/>
                <a:ahLst/>
                <a:cxnLst/>
                <a:rect l="l" t="t" r="r" b="b"/>
                <a:pathLst>
                  <a:path w="4838" h="1169" extrusionOk="0">
                    <a:moveTo>
                      <a:pt x="1" y="1"/>
                    </a:moveTo>
                    <a:lnTo>
                      <a:pt x="1" y="1168"/>
                    </a:lnTo>
                    <a:lnTo>
                      <a:pt x="4837" y="1168"/>
                    </a:lnTo>
                    <a:lnTo>
                      <a:pt x="4837"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26"/>
              <p:cNvSpPr/>
              <p:nvPr/>
            </p:nvSpPr>
            <p:spPr>
              <a:xfrm>
                <a:off x="4909398" y="3264313"/>
                <a:ext cx="228415" cy="55203"/>
              </a:xfrm>
              <a:custGeom>
                <a:avLst/>
                <a:gdLst/>
                <a:ahLst/>
                <a:cxnLst/>
                <a:rect l="l" t="t" r="r" b="b"/>
                <a:pathLst>
                  <a:path w="4837" h="1169" extrusionOk="0">
                    <a:moveTo>
                      <a:pt x="0" y="1"/>
                    </a:moveTo>
                    <a:lnTo>
                      <a:pt x="0" y="1168"/>
                    </a:lnTo>
                    <a:lnTo>
                      <a:pt x="4837" y="1168"/>
                    </a:lnTo>
                    <a:lnTo>
                      <a:pt x="4837"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26"/>
              <p:cNvSpPr/>
              <p:nvPr/>
            </p:nvSpPr>
            <p:spPr>
              <a:xfrm>
                <a:off x="4641587" y="3376188"/>
                <a:ext cx="228462" cy="55156"/>
              </a:xfrm>
              <a:custGeom>
                <a:avLst/>
                <a:gdLst/>
                <a:ahLst/>
                <a:cxnLst/>
                <a:rect l="l" t="t" r="r" b="b"/>
                <a:pathLst>
                  <a:path w="4838" h="1168" extrusionOk="0">
                    <a:moveTo>
                      <a:pt x="0" y="0"/>
                    </a:moveTo>
                    <a:lnTo>
                      <a:pt x="0" y="1168"/>
                    </a:lnTo>
                    <a:lnTo>
                      <a:pt x="4837" y="1168"/>
                    </a:lnTo>
                    <a:lnTo>
                      <a:pt x="4837"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6"/>
              <p:cNvSpPr/>
              <p:nvPr/>
            </p:nvSpPr>
            <p:spPr>
              <a:xfrm>
                <a:off x="4720357" y="3321030"/>
                <a:ext cx="228415" cy="55203"/>
              </a:xfrm>
              <a:custGeom>
                <a:avLst/>
                <a:gdLst/>
                <a:ahLst/>
                <a:cxnLst/>
                <a:rect l="l" t="t" r="r" b="b"/>
                <a:pathLst>
                  <a:path w="4837" h="1169" extrusionOk="0">
                    <a:moveTo>
                      <a:pt x="0" y="1"/>
                    </a:moveTo>
                    <a:lnTo>
                      <a:pt x="0" y="1168"/>
                    </a:lnTo>
                    <a:lnTo>
                      <a:pt x="4837" y="1168"/>
                    </a:lnTo>
                    <a:lnTo>
                      <a:pt x="4837"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6"/>
              <p:cNvSpPr/>
              <p:nvPr/>
            </p:nvSpPr>
            <p:spPr>
              <a:xfrm>
                <a:off x="4641587" y="3264313"/>
                <a:ext cx="228462" cy="55203"/>
              </a:xfrm>
              <a:custGeom>
                <a:avLst/>
                <a:gdLst/>
                <a:ahLst/>
                <a:cxnLst/>
                <a:rect l="l" t="t" r="r" b="b"/>
                <a:pathLst>
                  <a:path w="4838" h="1169" extrusionOk="0">
                    <a:moveTo>
                      <a:pt x="0" y="1"/>
                    </a:moveTo>
                    <a:lnTo>
                      <a:pt x="0" y="1168"/>
                    </a:lnTo>
                    <a:lnTo>
                      <a:pt x="4837" y="1168"/>
                    </a:lnTo>
                    <a:lnTo>
                      <a:pt x="4837"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6"/>
              <p:cNvSpPr/>
              <p:nvPr/>
            </p:nvSpPr>
            <p:spPr>
              <a:xfrm>
                <a:off x="5175603" y="3376188"/>
                <a:ext cx="228462" cy="55156"/>
              </a:xfrm>
              <a:custGeom>
                <a:avLst/>
                <a:gdLst/>
                <a:ahLst/>
                <a:cxnLst/>
                <a:rect l="l" t="t" r="r" b="b"/>
                <a:pathLst>
                  <a:path w="4838" h="1168" extrusionOk="0">
                    <a:moveTo>
                      <a:pt x="0" y="0"/>
                    </a:moveTo>
                    <a:lnTo>
                      <a:pt x="0" y="1168"/>
                    </a:lnTo>
                    <a:lnTo>
                      <a:pt x="4837" y="1168"/>
                    </a:lnTo>
                    <a:lnTo>
                      <a:pt x="4837"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6"/>
              <p:cNvSpPr/>
              <p:nvPr/>
            </p:nvSpPr>
            <p:spPr>
              <a:xfrm>
                <a:off x="5175603" y="3321030"/>
                <a:ext cx="228462" cy="55203"/>
              </a:xfrm>
              <a:custGeom>
                <a:avLst/>
                <a:gdLst/>
                <a:ahLst/>
                <a:cxnLst/>
                <a:rect l="l" t="t" r="r" b="b"/>
                <a:pathLst>
                  <a:path w="4838" h="1169" extrusionOk="0">
                    <a:moveTo>
                      <a:pt x="0" y="1"/>
                    </a:moveTo>
                    <a:lnTo>
                      <a:pt x="0" y="1168"/>
                    </a:lnTo>
                    <a:lnTo>
                      <a:pt x="4837" y="1168"/>
                    </a:lnTo>
                    <a:lnTo>
                      <a:pt x="4837"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26"/>
              <p:cNvSpPr/>
              <p:nvPr/>
            </p:nvSpPr>
            <p:spPr>
              <a:xfrm>
                <a:off x="5175603" y="3264313"/>
                <a:ext cx="228462" cy="55203"/>
              </a:xfrm>
              <a:custGeom>
                <a:avLst/>
                <a:gdLst/>
                <a:ahLst/>
                <a:cxnLst/>
                <a:rect l="l" t="t" r="r" b="b"/>
                <a:pathLst>
                  <a:path w="4838" h="1169" extrusionOk="0">
                    <a:moveTo>
                      <a:pt x="0" y="1"/>
                    </a:moveTo>
                    <a:lnTo>
                      <a:pt x="0" y="1168"/>
                    </a:lnTo>
                    <a:lnTo>
                      <a:pt x="4837" y="1168"/>
                    </a:lnTo>
                    <a:lnTo>
                      <a:pt x="4837"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6"/>
              <p:cNvSpPr/>
              <p:nvPr/>
            </p:nvSpPr>
            <p:spPr>
              <a:xfrm>
                <a:off x="5404028" y="3376188"/>
                <a:ext cx="228415" cy="55156"/>
              </a:xfrm>
              <a:custGeom>
                <a:avLst/>
                <a:gdLst/>
                <a:ahLst/>
                <a:cxnLst/>
                <a:rect l="l" t="t" r="r" b="b"/>
                <a:pathLst>
                  <a:path w="4837" h="1168" extrusionOk="0">
                    <a:moveTo>
                      <a:pt x="0" y="0"/>
                    </a:moveTo>
                    <a:lnTo>
                      <a:pt x="0" y="1168"/>
                    </a:lnTo>
                    <a:lnTo>
                      <a:pt x="4837" y="1168"/>
                    </a:lnTo>
                    <a:lnTo>
                      <a:pt x="4837"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6"/>
              <p:cNvSpPr/>
              <p:nvPr/>
            </p:nvSpPr>
            <p:spPr>
              <a:xfrm>
                <a:off x="5404028" y="3321030"/>
                <a:ext cx="228415" cy="55203"/>
              </a:xfrm>
              <a:custGeom>
                <a:avLst/>
                <a:gdLst/>
                <a:ahLst/>
                <a:cxnLst/>
                <a:rect l="l" t="t" r="r" b="b"/>
                <a:pathLst>
                  <a:path w="4837" h="1169" extrusionOk="0">
                    <a:moveTo>
                      <a:pt x="0" y="1"/>
                    </a:moveTo>
                    <a:lnTo>
                      <a:pt x="0" y="1168"/>
                    </a:lnTo>
                    <a:lnTo>
                      <a:pt x="4837" y="1168"/>
                    </a:lnTo>
                    <a:lnTo>
                      <a:pt x="4837"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26"/>
              <p:cNvSpPr/>
              <p:nvPr/>
            </p:nvSpPr>
            <p:spPr>
              <a:xfrm>
                <a:off x="5404028" y="3264313"/>
                <a:ext cx="228415" cy="55203"/>
              </a:xfrm>
              <a:custGeom>
                <a:avLst/>
                <a:gdLst/>
                <a:ahLst/>
                <a:cxnLst/>
                <a:rect l="l" t="t" r="r" b="b"/>
                <a:pathLst>
                  <a:path w="4837" h="1169" extrusionOk="0">
                    <a:moveTo>
                      <a:pt x="0" y="1"/>
                    </a:moveTo>
                    <a:lnTo>
                      <a:pt x="0" y="1168"/>
                    </a:lnTo>
                    <a:lnTo>
                      <a:pt x="4837" y="1168"/>
                    </a:lnTo>
                    <a:lnTo>
                      <a:pt x="4837"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6"/>
              <p:cNvSpPr/>
              <p:nvPr/>
            </p:nvSpPr>
            <p:spPr>
              <a:xfrm>
                <a:off x="5632407" y="3376188"/>
                <a:ext cx="228462" cy="55156"/>
              </a:xfrm>
              <a:custGeom>
                <a:avLst/>
                <a:gdLst/>
                <a:ahLst/>
                <a:cxnLst/>
                <a:rect l="l" t="t" r="r" b="b"/>
                <a:pathLst>
                  <a:path w="4838" h="1168" extrusionOk="0">
                    <a:moveTo>
                      <a:pt x="1" y="0"/>
                    </a:moveTo>
                    <a:lnTo>
                      <a:pt x="1" y="1168"/>
                    </a:lnTo>
                    <a:lnTo>
                      <a:pt x="4838" y="1168"/>
                    </a:lnTo>
                    <a:lnTo>
                      <a:pt x="4838"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6"/>
              <p:cNvSpPr/>
              <p:nvPr/>
            </p:nvSpPr>
            <p:spPr>
              <a:xfrm>
                <a:off x="5632407" y="3321030"/>
                <a:ext cx="228462" cy="55203"/>
              </a:xfrm>
              <a:custGeom>
                <a:avLst/>
                <a:gdLst/>
                <a:ahLst/>
                <a:cxnLst/>
                <a:rect l="l" t="t" r="r" b="b"/>
                <a:pathLst>
                  <a:path w="4838" h="1169" extrusionOk="0">
                    <a:moveTo>
                      <a:pt x="1" y="1"/>
                    </a:moveTo>
                    <a:lnTo>
                      <a:pt x="1" y="1168"/>
                    </a:lnTo>
                    <a:lnTo>
                      <a:pt x="4838" y="1168"/>
                    </a:lnTo>
                    <a:lnTo>
                      <a:pt x="4838"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6"/>
              <p:cNvSpPr/>
              <p:nvPr/>
            </p:nvSpPr>
            <p:spPr>
              <a:xfrm>
                <a:off x="5632407" y="3264313"/>
                <a:ext cx="228462" cy="55203"/>
              </a:xfrm>
              <a:custGeom>
                <a:avLst/>
                <a:gdLst/>
                <a:ahLst/>
                <a:cxnLst/>
                <a:rect l="l" t="t" r="r" b="b"/>
                <a:pathLst>
                  <a:path w="4838" h="1169" extrusionOk="0">
                    <a:moveTo>
                      <a:pt x="1" y="1"/>
                    </a:moveTo>
                    <a:lnTo>
                      <a:pt x="1" y="1168"/>
                    </a:lnTo>
                    <a:lnTo>
                      <a:pt x="4838" y="1168"/>
                    </a:lnTo>
                    <a:lnTo>
                      <a:pt x="4838"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26"/>
              <p:cNvSpPr/>
              <p:nvPr/>
            </p:nvSpPr>
            <p:spPr>
              <a:xfrm>
                <a:off x="5151991" y="3209202"/>
                <a:ext cx="228415" cy="55156"/>
              </a:xfrm>
              <a:custGeom>
                <a:avLst/>
                <a:gdLst/>
                <a:ahLst/>
                <a:cxnLst/>
                <a:rect l="l" t="t" r="r" b="b"/>
                <a:pathLst>
                  <a:path w="4837" h="1168" extrusionOk="0">
                    <a:moveTo>
                      <a:pt x="0" y="0"/>
                    </a:moveTo>
                    <a:lnTo>
                      <a:pt x="0" y="1168"/>
                    </a:lnTo>
                    <a:lnTo>
                      <a:pt x="4837" y="1168"/>
                    </a:lnTo>
                    <a:lnTo>
                      <a:pt x="4837"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26"/>
              <p:cNvSpPr/>
              <p:nvPr/>
            </p:nvSpPr>
            <p:spPr>
              <a:xfrm>
                <a:off x="5175603" y="3154044"/>
                <a:ext cx="228462" cy="55203"/>
              </a:xfrm>
              <a:custGeom>
                <a:avLst/>
                <a:gdLst/>
                <a:ahLst/>
                <a:cxnLst/>
                <a:rect l="l" t="t" r="r" b="b"/>
                <a:pathLst>
                  <a:path w="4838" h="1169" extrusionOk="0">
                    <a:moveTo>
                      <a:pt x="0" y="1"/>
                    </a:moveTo>
                    <a:lnTo>
                      <a:pt x="0" y="1168"/>
                    </a:lnTo>
                    <a:lnTo>
                      <a:pt x="4837" y="1168"/>
                    </a:lnTo>
                    <a:lnTo>
                      <a:pt x="4837"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26"/>
              <p:cNvSpPr/>
              <p:nvPr/>
            </p:nvSpPr>
            <p:spPr>
              <a:xfrm>
                <a:off x="5151991" y="3098933"/>
                <a:ext cx="228415" cy="55156"/>
              </a:xfrm>
              <a:custGeom>
                <a:avLst/>
                <a:gdLst/>
                <a:ahLst/>
                <a:cxnLst/>
                <a:rect l="l" t="t" r="r" b="b"/>
                <a:pathLst>
                  <a:path w="4837" h="1168" extrusionOk="0">
                    <a:moveTo>
                      <a:pt x="0" y="0"/>
                    </a:moveTo>
                    <a:lnTo>
                      <a:pt x="0" y="1168"/>
                    </a:lnTo>
                    <a:lnTo>
                      <a:pt x="4837" y="1168"/>
                    </a:lnTo>
                    <a:lnTo>
                      <a:pt x="4837"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26"/>
              <p:cNvSpPr/>
              <p:nvPr/>
            </p:nvSpPr>
            <p:spPr>
              <a:xfrm>
                <a:off x="5404028" y="3209202"/>
                <a:ext cx="228415" cy="55156"/>
              </a:xfrm>
              <a:custGeom>
                <a:avLst/>
                <a:gdLst/>
                <a:ahLst/>
                <a:cxnLst/>
                <a:rect l="l" t="t" r="r" b="b"/>
                <a:pathLst>
                  <a:path w="4837" h="1168" extrusionOk="0">
                    <a:moveTo>
                      <a:pt x="0" y="0"/>
                    </a:moveTo>
                    <a:lnTo>
                      <a:pt x="0" y="1168"/>
                    </a:lnTo>
                    <a:lnTo>
                      <a:pt x="4837" y="1168"/>
                    </a:lnTo>
                    <a:lnTo>
                      <a:pt x="4837"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26"/>
              <p:cNvSpPr/>
              <p:nvPr/>
            </p:nvSpPr>
            <p:spPr>
              <a:xfrm>
                <a:off x="5404028" y="3154044"/>
                <a:ext cx="228415" cy="55203"/>
              </a:xfrm>
              <a:custGeom>
                <a:avLst/>
                <a:gdLst/>
                <a:ahLst/>
                <a:cxnLst/>
                <a:rect l="l" t="t" r="r" b="b"/>
                <a:pathLst>
                  <a:path w="4837" h="1169" extrusionOk="0">
                    <a:moveTo>
                      <a:pt x="0" y="1"/>
                    </a:moveTo>
                    <a:lnTo>
                      <a:pt x="0" y="1168"/>
                    </a:lnTo>
                    <a:lnTo>
                      <a:pt x="4837" y="1168"/>
                    </a:lnTo>
                    <a:lnTo>
                      <a:pt x="4837"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26"/>
              <p:cNvSpPr/>
              <p:nvPr/>
            </p:nvSpPr>
            <p:spPr>
              <a:xfrm>
                <a:off x="5404028" y="3098933"/>
                <a:ext cx="228415" cy="55156"/>
              </a:xfrm>
              <a:custGeom>
                <a:avLst/>
                <a:gdLst/>
                <a:ahLst/>
                <a:cxnLst/>
                <a:rect l="l" t="t" r="r" b="b"/>
                <a:pathLst>
                  <a:path w="4837" h="1168" extrusionOk="0">
                    <a:moveTo>
                      <a:pt x="0" y="0"/>
                    </a:moveTo>
                    <a:lnTo>
                      <a:pt x="0" y="1168"/>
                    </a:lnTo>
                    <a:lnTo>
                      <a:pt x="4837" y="1168"/>
                    </a:lnTo>
                    <a:lnTo>
                      <a:pt x="4837"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26"/>
              <p:cNvSpPr/>
              <p:nvPr/>
            </p:nvSpPr>
            <p:spPr>
              <a:xfrm>
                <a:off x="5329980" y="3043774"/>
                <a:ext cx="228462" cy="55203"/>
              </a:xfrm>
              <a:custGeom>
                <a:avLst/>
                <a:gdLst/>
                <a:ahLst/>
                <a:cxnLst/>
                <a:rect l="l" t="t" r="r" b="b"/>
                <a:pathLst>
                  <a:path w="4838" h="1169" extrusionOk="0">
                    <a:moveTo>
                      <a:pt x="0" y="1"/>
                    </a:moveTo>
                    <a:lnTo>
                      <a:pt x="0" y="1168"/>
                    </a:lnTo>
                    <a:lnTo>
                      <a:pt x="4837" y="1168"/>
                    </a:lnTo>
                    <a:lnTo>
                      <a:pt x="4837"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6"/>
              <p:cNvSpPr/>
              <p:nvPr/>
            </p:nvSpPr>
            <p:spPr>
              <a:xfrm>
                <a:off x="5656066" y="3209202"/>
                <a:ext cx="228462" cy="55156"/>
              </a:xfrm>
              <a:custGeom>
                <a:avLst/>
                <a:gdLst/>
                <a:ahLst/>
                <a:cxnLst/>
                <a:rect l="l" t="t" r="r" b="b"/>
                <a:pathLst>
                  <a:path w="4838" h="1168" extrusionOk="0">
                    <a:moveTo>
                      <a:pt x="0" y="0"/>
                    </a:moveTo>
                    <a:lnTo>
                      <a:pt x="0" y="1168"/>
                    </a:lnTo>
                    <a:lnTo>
                      <a:pt x="4837" y="1168"/>
                    </a:lnTo>
                    <a:lnTo>
                      <a:pt x="4837"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6"/>
              <p:cNvSpPr/>
              <p:nvPr/>
            </p:nvSpPr>
            <p:spPr>
              <a:xfrm>
                <a:off x="5632407" y="3154044"/>
                <a:ext cx="228462" cy="55203"/>
              </a:xfrm>
              <a:custGeom>
                <a:avLst/>
                <a:gdLst/>
                <a:ahLst/>
                <a:cxnLst/>
                <a:rect l="l" t="t" r="r" b="b"/>
                <a:pathLst>
                  <a:path w="4838" h="1169" extrusionOk="0">
                    <a:moveTo>
                      <a:pt x="1" y="1"/>
                    </a:moveTo>
                    <a:lnTo>
                      <a:pt x="1" y="1168"/>
                    </a:lnTo>
                    <a:lnTo>
                      <a:pt x="4838" y="1168"/>
                    </a:lnTo>
                    <a:lnTo>
                      <a:pt x="4838"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6"/>
              <p:cNvSpPr/>
              <p:nvPr/>
            </p:nvSpPr>
            <p:spPr>
              <a:xfrm>
                <a:off x="5656066" y="3098933"/>
                <a:ext cx="228462" cy="55156"/>
              </a:xfrm>
              <a:custGeom>
                <a:avLst/>
                <a:gdLst/>
                <a:ahLst/>
                <a:cxnLst/>
                <a:rect l="l" t="t" r="r" b="b"/>
                <a:pathLst>
                  <a:path w="4838" h="1168" extrusionOk="0">
                    <a:moveTo>
                      <a:pt x="0" y="0"/>
                    </a:moveTo>
                    <a:lnTo>
                      <a:pt x="0" y="1168"/>
                    </a:lnTo>
                    <a:lnTo>
                      <a:pt x="4837" y="1168"/>
                    </a:lnTo>
                    <a:lnTo>
                      <a:pt x="4837"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6"/>
              <p:cNvSpPr/>
              <p:nvPr/>
            </p:nvSpPr>
            <p:spPr>
              <a:xfrm>
                <a:off x="5659230" y="3043774"/>
                <a:ext cx="228415" cy="55203"/>
              </a:xfrm>
              <a:custGeom>
                <a:avLst/>
                <a:gdLst/>
                <a:ahLst/>
                <a:cxnLst/>
                <a:rect l="l" t="t" r="r" b="b"/>
                <a:pathLst>
                  <a:path w="4837" h="1169" extrusionOk="0">
                    <a:moveTo>
                      <a:pt x="0" y="1"/>
                    </a:moveTo>
                    <a:lnTo>
                      <a:pt x="0" y="1168"/>
                    </a:lnTo>
                    <a:lnTo>
                      <a:pt x="4837" y="1168"/>
                    </a:lnTo>
                    <a:lnTo>
                      <a:pt x="4837"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6"/>
              <p:cNvSpPr/>
              <p:nvPr/>
            </p:nvSpPr>
            <p:spPr>
              <a:xfrm>
                <a:off x="5632407" y="2988663"/>
                <a:ext cx="228462" cy="55156"/>
              </a:xfrm>
              <a:custGeom>
                <a:avLst/>
                <a:gdLst/>
                <a:ahLst/>
                <a:cxnLst/>
                <a:rect l="l" t="t" r="r" b="b"/>
                <a:pathLst>
                  <a:path w="4838" h="1168" extrusionOk="0">
                    <a:moveTo>
                      <a:pt x="1" y="0"/>
                    </a:moveTo>
                    <a:lnTo>
                      <a:pt x="1" y="1168"/>
                    </a:lnTo>
                    <a:lnTo>
                      <a:pt x="4838" y="1168"/>
                    </a:lnTo>
                    <a:lnTo>
                      <a:pt x="4838"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26"/>
              <p:cNvSpPr/>
              <p:nvPr/>
            </p:nvSpPr>
            <p:spPr>
              <a:xfrm>
                <a:off x="5859274" y="3376188"/>
                <a:ext cx="228462" cy="55156"/>
              </a:xfrm>
              <a:custGeom>
                <a:avLst/>
                <a:gdLst/>
                <a:ahLst/>
                <a:cxnLst/>
                <a:rect l="l" t="t" r="r" b="b"/>
                <a:pathLst>
                  <a:path w="4838" h="1168" extrusionOk="0">
                    <a:moveTo>
                      <a:pt x="0" y="0"/>
                    </a:moveTo>
                    <a:lnTo>
                      <a:pt x="0" y="1168"/>
                    </a:lnTo>
                    <a:lnTo>
                      <a:pt x="4837" y="1168"/>
                    </a:lnTo>
                    <a:lnTo>
                      <a:pt x="4837"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6"/>
              <p:cNvSpPr/>
              <p:nvPr/>
            </p:nvSpPr>
            <p:spPr>
              <a:xfrm>
                <a:off x="5859274" y="3321030"/>
                <a:ext cx="228462" cy="55203"/>
              </a:xfrm>
              <a:custGeom>
                <a:avLst/>
                <a:gdLst/>
                <a:ahLst/>
                <a:cxnLst/>
                <a:rect l="l" t="t" r="r" b="b"/>
                <a:pathLst>
                  <a:path w="4838" h="1169" extrusionOk="0">
                    <a:moveTo>
                      <a:pt x="0" y="1"/>
                    </a:moveTo>
                    <a:lnTo>
                      <a:pt x="0" y="1168"/>
                    </a:lnTo>
                    <a:lnTo>
                      <a:pt x="4837" y="1168"/>
                    </a:lnTo>
                    <a:lnTo>
                      <a:pt x="4837"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6"/>
              <p:cNvSpPr/>
              <p:nvPr/>
            </p:nvSpPr>
            <p:spPr>
              <a:xfrm>
                <a:off x="5859274" y="3264313"/>
                <a:ext cx="228462" cy="55203"/>
              </a:xfrm>
              <a:custGeom>
                <a:avLst/>
                <a:gdLst/>
                <a:ahLst/>
                <a:cxnLst/>
                <a:rect l="l" t="t" r="r" b="b"/>
                <a:pathLst>
                  <a:path w="4838" h="1169" extrusionOk="0">
                    <a:moveTo>
                      <a:pt x="0" y="1"/>
                    </a:moveTo>
                    <a:lnTo>
                      <a:pt x="0" y="1168"/>
                    </a:lnTo>
                    <a:lnTo>
                      <a:pt x="4837" y="1168"/>
                    </a:lnTo>
                    <a:lnTo>
                      <a:pt x="4837"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6"/>
              <p:cNvSpPr/>
              <p:nvPr/>
            </p:nvSpPr>
            <p:spPr>
              <a:xfrm>
                <a:off x="6087700" y="3376188"/>
                <a:ext cx="228415" cy="55156"/>
              </a:xfrm>
              <a:custGeom>
                <a:avLst/>
                <a:gdLst/>
                <a:ahLst/>
                <a:cxnLst/>
                <a:rect l="l" t="t" r="r" b="b"/>
                <a:pathLst>
                  <a:path w="4837" h="1168" extrusionOk="0">
                    <a:moveTo>
                      <a:pt x="0" y="0"/>
                    </a:moveTo>
                    <a:lnTo>
                      <a:pt x="0" y="1168"/>
                    </a:lnTo>
                    <a:lnTo>
                      <a:pt x="4837" y="1168"/>
                    </a:lnTo>
                    <a:lnTo>
                      <a:pt x="4837"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26"/>
              <p:cNvSpPr/>
              <p:nvPr/>
            </p:nvSpPr>
            <p:spPr>
              <a:xfrm>
                <a:off x="6122363" y="3321030"/>
                <a:ext cx="228415" cy="55203"/>
              </a:xfrm>
              <a:custGeom>
                <a:avLst/>
                <a:gdLst/>
                <a:ahLst/>
                <a:cxnLst/>
                <a:rect l="l" t="t" r="r" b="b"/>
                <a:pathLst>
                  <a:path w="4837" h="1169" extrusionOk="0">
                    <a:moveTo>
                      <a:pt x="0" y="1"/>
                    </a:moveTo>
                    <a:lnTo>
                      <a:pt x="0" y="1168"/>
                    </a:lnTo>
                    <a:lnTo>
                      <a:pt x="4837" y="1168"/>
                    </a:lnTo>
                    <a:lnTo>
                      <a:pt x="4837"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6"/>
              <p:cNvSpPr/>
              <p:nvPr/>
            </p:nvSpPr>
            <p:spPr>
              <a:xfrm>
                <a:off x="6087700" y="3264313"/>
                <a:ext cx="228415" cy="55203"/>
              </a:xfrm>
              <a:custGeom>
                <a:avLst/>
                <a:gdLst/>
                <a:ahLst/>
                <a:cxnLst/>
                <a:rect l="l" t="t" r="r" b="b"/>
                <a:pathLst>
                  <a:path w="4837" h="1169" extrusionOk="0">
                    <a:moveTo>
                      <a:pt x="0" y="1"/>
                    </a:moveTo>
                    <a:lnTo>
                      <a:pt x="0" y="1168"/>
                    </a:lnTo>
                    <a:lnTo>
                      <a:pt x="4837" y="1168"/>
                    </a:lnTo>
                    <a:lnTo>
                      <a:pt x="4837"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26"/>
              <p:cNvSpPr/>
              <p:nvPr/>
            </p:nvSpPr>
            <p:spPr>
              <a:xfrm>
                <a:off x="5934881" y="3209202"/>
                <a:ext cx="228462" cy="55156"/>
              </a:xfrm>
              <a:custGeom>
                <a:avLst/>
                <a:gdLst/>
                <a:ahLst/>
                <a:cxnLst/>
                <a:rect l="l" t="t" r="r" b="b"/>
                <a:pathLst>
                  <a:path w="4838" h="1168" extrusionOk="0">
                    <a:moveTo>
                      <a:pt x="1" y="0"/>
                    </a:moveTo>
                    <a:lnTo>
                      <a:pt x="1" y="1168"/>
                    </a:lnTo>
                    <a:lnTo>
                      <a:pt x="4837" y="1168"/>
                    </a:lnTo>
                    <a:lnTo>
                      <a:pt x="4837"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26"/>
              <p:cNvSpPr/>
              <p:nvPr/>
            </p:nvSpPr>
            <p:spPr>
              <a:xfrm>
                <a:off x="5972708" y="3154044"/>
                <a:ext cx="228415" cy="55203"/>
              </a:xfrm>
              <a:custGeom>
                <a:avLst/>
                <a:gdLst/>
                <a:ahLst/>
                <a:cxnLst/>
                <a:rect l="l" t="t" r="r" b="b"/>
                <a:pathLst>
                  <a:path w="4837" h="1169" extrusionOk="0">
                    <a:moveTo>
                      <a:pt x="0" y="1"/>
                    </a:moveTo>
                    <a:lnTo>
                      <a:pt x="0" y="1168"/>
                    </a:lnTo>
                    <a:lnTo>
                      <a:pt x="4837" y="1168"/>
                    </a:lnTo>
                    <a:lnTo>
                      <a:pt x="4837"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6"/>
              <p:cNvSpPr/>
              <p:nvPr/>
            </p:nvSpPr>
            <p:spPr>
              <a:xfrm>
                <a:off x="5919108" y="3098933"/>
                <a:ext cx="228462" cy="55156"/>
              </a:xfrm>
              <a:custGeom>
                <a:avLst/>
                <a:gdLst/>
                <a:ahLst/>
                <a:cxnLst/>
                <a:rect l="l" t="t" r="r" b="b"/>
                <a:pathLst>
                  <a:path w="4838" h="1168" extrusionOk="0">
                    <a:moveTo>
                      <a:pt x="1" y="0"/>
                    </a:moveTo>
                    <a:lnTo>
                      <a:pt x="1" y="1168"/>
                    </a:lnTo>
                    <a:lnTo>
                      <a:pt x="4838" y="1168"/>
                    </a:lnTo>
                    <a:lnTo>
                      <a:pt x="4838"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0" name="Google Shape;200;p26"/>
            <p:cNvSpPr/>
            <p:nvPr/>
          </p:nvSpPr>
          <p:spPr>
            <a:xfrm>
              <a:off x="5539063" y="3958295"/>
              <a:ext cx="246355" cy="321857"/>
            </a:xfrm>
            <a:custGeom>
              <a:avLst/>
              <a:gdLst/>
              <a:ahLst/>
              <a:cxnLst/>
              <a:rect l="l" t="t" r="r" b="b"/>
              <a:pathLst>
                <a:path w="27821" h="36327" extrusionOk="0">
                  <a:moveTo>
                    <a:pt x="14311" y="9608"/>
                  </a:moveTo>
                  <a:cubicBezTo>
                    <a:pt x="16512" y="9608"/>
                    <a:pt x="17847" y="10142"/>
                    <a:pt x="18213" y="11276"/>
                  </a:cubicBezTo>
                  <a:cubicBezTo>
                    <a:pt x="18280" y="11543"/>
                    <a:pt x="18347" y="11776"/>
                    <a:pt x="18347" y="12076"/>
                  </a:cubicBezTo>
                  <a:cubicBezTo>
                    <a:pt x="18347" y="12977"/>
                    <a:pt x="18013" y="13644"/>
                    <a:pt x="17346" y="14111"/>
                  </a:cubicBezTo>
                  <a:cubicBezTo>
                    <a:pt x="16679" y="14578"/>
                    <a:pt x="15712" y="14778"/>
                    <a:pt x="14511" y="14778"/>
                  </a:cubicBezTo>
                  <a:lnTo>
                    <a:pt x="11909" y="14778"/>
                  </a:lnTo>
                  <a:lnTo>
                    <a:pt x="11909" y="9608"/>
                  </a:lnTo>
                  <a:close/>
                  <a:moveTo>
                    <a:pt x="14711" y="20449"/>
                  </a:moveTo>
                  <a:cubicBezTo>
                    <a:pt x="16079" y="20449"/>
                    <a:pt x="17146" y="20682"/>
                    <a:pt x="17847" y="21216"/>
                  </a:cubicBezTo>
                  <a:cubicBezTo>
                    <a:pt x="18547" y="21683"/>
                    <a:pt x="18914" y="22450"/>
                    <a:pt x="18914" y="23418"/>
                  </a:cubicBezTo>
                  <a:cubicBezTo>
                    <a:pt x="18914" y="25453"/>
                    <a:pt x="17580" y="26487"/>
                    <a:pt x="14878" y="26487"/>
                  </a:cubicBezTo>
                  <a:lnTo>
                    <a:pt x="11876" y="26487"/>
                  </a:lnTo>
                  <a:lnTo>
                    <a:pt x="11876" y="20449"/>
                  </a:lnTo>
                  <a:close/>
                  <a:moveTo>
                    <a:pt x="6639" y="1"/>
                  </a:moveTo>
                  <a:lnTo>
                    <a:pt x="6639" y="3704"/>
                  </a:lnTo>
                  <a:lnTo>
                    <a:pt x="0" y="3704"/>
                  </a:lnTo>
                  <a:lnTo>
                    <a:pt x="0" y="9174"/>
                  </a:lnTo>
                  <a:lnTo>
                    <a:pt x="3336" y="9174"/>
                  </a:lnTo>
                  <a:lnTo>
                    <a:pt x="3336" y="26954"/>
                  </a:lnTo>
                  <a:lnTo>
                    <a:pt x="0" y="26954"/>
                  </a:lnTo>
                  <a:lnTo>
                    <a:pt x="0" y="32458"/>
                  </a:lnTo>
                  <a:lnTo>
                    <a:pt x="6639" y="32458"/>
                  </a:lnTo>
                  <a:lnTo>
                    <a:pt x="6639" y="36327"/>
                  </a:lnTo>
                  <a:lnTo>
                    <a:pt x="9707" y="36327"/>
                  </a:lnTo>
                  <a:lnTo>
                    <a:pt x="9707" y="32458"/>
                  </a:lnTo>
                  <a:lnTo>
                    <a:pt x="12910" y="32458"/>
                  </a:lnTo>
                  <a:lnTo>
                    <a:pt x="12910" y="36327"/>
                  </a:lnTo>
                  <a:lnTo>
                    <a:pt x="15979" y="36327"/>
                  </a:lnTo>
                  <a:lnTo>
                    <a:pt x="15979" y="32458"/>
                  </a:lnTo>
                  <a:cubicBezTo>
                    <a:pt x="19581" y="32424"/>
                    <a:pt x="22416" y="31657"/>
                    <a:pt x="24551" y="30223"/>
                  </a:cubicBezTo>
                  <a:cubicBezTo>
                    <a:pt x="26720" y="28722"/>
                    <a:pt x="27820" y="26653"/>
                    <a:pt x="27820" y="24052"/>
                  </a:cubicBezTo>
                  <a:cubicBezTo>
                    <a:pt x="27754" y="22317"/>
                    <a:pt x="27287" y="20883"/>
                    <a:pt x="26419" y="19782"/>
                  </a:cubicBezTo>
                  <a:cubicBezTo>
                    <a:pt x="25552" y="18714"/>
                    <a:pt x="24084" y="17914"/>
                    <a:pt x="22150" y="17413"/>
                  </a:cubicBezTo>
                  <a:lnTo>
                    <a:pt x="22150" y="17213"/>
                  </a:lnTo>
                  <a:cubicBezTo>
                    <a:pt x="23651" y="16880"/>
                    <a:pt x="24852" y="16112"/>
                    <a:pt x="25752" y="14978"/>
                  </a:cubicBezTo>
                  <a:cubicBezTo>
                    <a:pt x="26686" y="13878"/>
                    <a:pt x="27153" y="12477"/>
                    <a:pt x="27153" y="10875"/>
                  </a:cubicBezTo>
                  <a:cubicBezTo>
                    <a:pt x="27153" y="8407"/>
                    <a:pt x="26086" y="6606"/>
                    <a:pt x="24018" y="5438"/>
                  </a:cubicBezTo>
                  <a:cubicBezTo>
                    <a:pt x="23817" y="5305"/>
                    <a:pt x="23551" y="5205"/>
                    <a:pt x="23350" y="5105"/>
                  </a:cubicBezTo>
                  <a:cubicBezTo>
                    <a:pt x="21549" y="4304"/>
                    <a:pt x="19081" y="3870"/>
                    <a:pt x="15979" y="3737"/>
                  </a:cubicBezTo>
                  <a:lnTo>
                    <a:pt x="15979" y="1"/>
                  </a:lnTo>
                  <a:lnTo>
                    <a:pt x="12910" y="1"/>
                  </a:lnTo>
                  <a:lnTo>
                    <a:pt x="12910" y="3737"/>
                  </a:lnTo>
                  <a:lnTo>
                    <a:pt x="9707" y="3737"/>
                  </a:lnTo>
                  <a:lnTo>
                    <a:pt x="97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1" name="Google Shape;201;p26"/>
          <p:cNvGrpSpPr/>
          <p:nvPr/>
        </p:nvGrpSpPr>
        <p:grpSpPr>
          <a:xfrm>
            <a:off x="318425" y="445019"/>
            <a:ext cx="1297450" cy="477875"/>
            <a:chOff x="318425" y="357163"/>
            <a:chExt cx="1297450" cy="477875"/>
          </a:xfrm>
        </p:grpSpPr>
        <p:grpSp>
          <p:nvGrpSpPr>
            <p:cNvPr id="202" name="Google Shape;202;p26"/>
            <p:cNvGrpSpPr/>
            <p:nvPr/>
          </p:nvGrpSpPr>
          <p:grpSpPr>
            <a:xfrm rot="10800000" flipH="1">
              <a:off x="455850" y="467250"/>
              <a:ext cx="1160025" cy="257725"/>
              <a:chOff x="3464600" y="3479675"/>
              <a:chExt cx="1160025" cy="257725"/>
            </a:xfrm>
          </p:grpSpPr>
          <p:sp>
            <p:nvSpPr>
              <p:cNvPr id="203" name="Google Shape;203;p26"/>
              <p:cNvSpPr/>
              <p:nvPr/>
            </p:nvSpPr>
            <p:spPr>
              <a:xfrm>
                <a:off x="3464600" y="3479675"/>
                <a:ext cx="1021600" cy="198500"/>
              </a:xfrm>
              <a:custGeom>
                <a:avLst/>
                <a:gdLst/>
                <a:ahLst/>
                <a:cxnLst/>
                <a:rect l="l" t="t" r="r" b="b"/>
                <a:pathLst>
                  <a:path w="40864" h="7940" extrusionOk="0">
                    <a:moveTo>
                      <a:pt x="1" y="1"/>
                    </a:moveTo>
                    <a:lnTo>
                      <a:pt x="1" y="1602"/>
                    </a:lnTo>
                    <a:lnTo>
                      <a:pt x="15845" y="1602"/>
                    </a:lnTo>
                    <a:lnTo>
                      <a:pt x="26319" y="7940"/>
                    </a:lnTo>
                    <a:lnTo>
                      <a:pt x="40863" y="7940"/>
                    </a:lnTo>
                    <a:lnTo>
                      <a:pt x="40863" y="6339"/>
                    </a:lnTo>
                    <a:lnTo>
                      <a:pt x="26720" y="6339"/>
                    </a:lnTo>
                    <a:lnTo>
                      <a:pt x="1631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26"/>
              <p:cNvSpPr/>
              <p:nvPr/>
            </p:nvSpPr>
            <p:spPr>
              <a:xfrm>
                <a:off x="4458650" y="3572250"/>
                <a:ext cx="165975" cy="165150"/>
              </a:xfrm>
              <a:custGeom>
                <a:avLst/>
                <a:gdLst/>
                <a:ahLst/>
                <a:cxnLst/>
                <a:rect l="l" t="t" r="r" b="b"/>
                <a:pathLst>
                  <a:path w="6639" h="6606" extrusionOk="0">
                    <a:moveTo>
                      <a:pt x="3303" y="1602"/>
                    </a:moveTo>
                    <a:cubicBezTo>
                      <a:pt x="4270" y="1602"/>
                      <a:pt x="5004" y="2369"/>
                      <a:pt x="5004" y="3303"/>
                    </a:cubicBezTo>
                    <a:cubicBezTo>
                      <a:pt x="5004" y="4270"/>
                      <a:pt x="4270" y="5004"/>
                      <a:pt x="3303" y="5004"/>
                    </a:cubicBezTo>
                    <a:cubicBezTo>
                      <a:pt x="2335" y="5004"/>
                      <a:pt x="1602" y="4270"/>
                      <a:pt x="1602" y="3303"/>
                    </a:cubicBezTo>
                    <a:cubicBezTo>
                      <a:pt x="1602" y="2369"/>
                      <a:pt x="2335" y="1602"/>
                      <a:pt x="3303" y="1602"/>
                    </a:cubicBezTo>
                    <a:close/>
                    <a:moveTo>
                      <a:pt x="3303" y="0"/>
                    </a:moveTo>
                    <a:cubicBezTo>
                      <a:pt x="1501" y="0"/>
                      <a:pt x="0" y="1468"/>
                      <a:pt x="0" y="3303"/>
                    </a:cubicBezTo>
                    <a:cubicBezTo>
                      <a:pt x="0" y="5104"/>
                      <a:pt x="1468" y="6605"/>
                      <a:pt x="3303" y="6605"/>
                    </a:cubicBezTo>
                    <a:cubicBezTo>
                      <a:pt x="5137" y="6605"/>
                      <a:pt x="6638" y="5104"/>
                      <a:pt x="6605" y="3303"/>
                    </a:cubicBezTo>
                    <a:cubicBezTo>
                      <a:pt x="6605" y="1501"/>
                      <a:pt x="5137" y="0"/>
                      <a:pt x="33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5" name="Google Shape;205;p26"/>
            <p:cNvGrpSpPr/>
            <p:nvPr/>
          </p:nvGrpSpPr>
          <p:grpSpPr>
            <a:xfrm>
              <a:off x="318425" y="357163"/>
              <a:ext cx="495375" cy="477875"/>
              <a:chOff x="3881575" y="2684100"/>
              <a:chExt cx="495375" cy="477875"/>
            </a:xfrm>
          </p:grpSpPr>
          <p:sp>
            <p:nvSpPr>
              <p:cNvPr id="206" name="Google Shape;206;p26"/>
              <p:cNvSpPr/>
              <p:nvPr/>
            </p:nvSpPr>
            <p:spPr>
              <a:xfrm>
                <a:off x="4195125" y="2684100"/>
                <a:ext cx="181825" cy="165150"/>
              </a:xfrm>
              <a:custGeom>
                <a:avLst/>
                <a:gdLst/>
                <a:ahLst/>
                <a:cxnLst/>
                <a:rect l="l" t="t" r="r" b="b"/>
                <a:pathLst>
                  <a:path w="7273" h="6606" extrusionOk="0">
                    <a:moveTo>
                      <a:pt x="3636" y="1"/>
                    </a:moveTo>
                    <a:cubicBezTo>
                      <a:pt x="2769" y="1"/>
                      <a:pt x="1935" y="368"/>
                      <a:pt x="1301" y="968"/>
                    </a:cubicBezTo>
                    <a:cubicBezTo>
                      <a:pt x="1" y="2269"/>
                      <a:pt x="1" y="4371"/>
                      <a:pt x="1301" y="5638"/>
                    </a:cubicBezTo>
                    <a:cubicBezTo>
                      <a:pt x="1935" y="6272"/>
                      <a:pt x="2803" y="6606"/>
                      <a:pt x="3636" y="6606"/>
                    </a:cubicBezTo>
                    <a:cubicBezTo>
                      <a:pt x="4470" y="6606"/>
                      <a:pt x="5304" y="6272"/>
                      <a:pt x="5971" y="5638"/>
                    </a:cubicBezTo>
                    <a:cubicBezTo>
                      <a:pt x="7272" y="4371"/>
                      <a:pt x="7272" y="2269"/>
                      <a:pt x="5971" y="968"/>
                    </a:cubicBezTo>
                    <a:cubicBezTo>
                      <a:pt x="5338" y="368"/>
                      <a:pt x="4504" y="1"/>
                      <a:pt x="3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26"/>
              <p:cNvSpPr/>
              <p:nvPr/>
            </p:nvSpPr>
            <p:spPr>
              <a:xfrm>
                <a:off x="3881575" y="2997675"/>
                <a:ext cx="180975" cy="164300"/>
              </a:xfrm>
              <a:custGeom>
                <a:avLst/>
                <a:gdLst/>
                <a:ahLst/>
                <a:cxnLst/>
                <a:rect l="l" t="t" r="r" b="b"/>
                <a:pathLst>
                  <a:path w="7239" h="6572" extrusionOk="0">
                    <a:moveTo>
                      <a:pt x="3636" y="0"/>
                    </a:moveTo>
                    <a:cubicBezTo>
                      <a:pt x="2736" y="0"/>
                      <a:pt x="1902" y="334"/>
                      <a:pt x="1301" y="934"/>
                    </a:cubicBezTo>
                    <a:cubicBezTo>
                      <a:pt x="0" y="2235"/>
                      <a:pt x="0" y="4337"/>
                      <a:pt x="1301" y="5604"/>
                    </a:cubicBezTo>
                    <a:cubicBezTo>
                      <a:pt x="1902" y="6238"/>
                      <a:pt x="2802" y="6572"/>
                      <a:pt x="3636" y="6572"/>
                    </a:cubicBezTo>
                    <a:cubicBezTo>
                      <a:pt x="4470" y="6572"/>
                      <a:pt x="5337" y="6271"/>
                      <a:pt x="5971" y="5604"/>
                    </a:cubicBezTo>
                    <a:cubicBezTo>
                      <a:pt x="7239" y="4337"/>
                      <a:pt x="7239" y="2235"/>
                      <a:pt x="5971" y="934"/>
                    </a:cubicBezTo>
                    <a:cubicBezTo>
                      <a:pt x="5337" y="334"/>
                      <a:pt x="4503" y="0"/>
                      <a:pt x="363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6"/>
              <p:cNvSpPr/>
              <p:nvPr/>
            </p:nvSpPr>
            <p:spPr>
              <a:xfrm>
                <a:off x="3990825" y="2783350"/>
                <a:ext cx="272700" cy="272725"/>
              </a:xfrm>
              <a:custGeom>
                <a:avLst/>
                <a:gdLst/>
                <a:ahLst/>
                <a:cxnLst/>
                <a:rect l="l" t="t" r="r" b="b"/>
                <a:pathLst>
                  <a:path w="10908" h="10909" extrusionOk="0">
                    <a:moveTo>
                      <a:pt x="9774" y="0"/>
                    </a:moveTo>
                    <a:lnTo>
                      <a:pt x="0" y="9774"/>
                    </a:lnTo>
                    <a:lnTo>
                      <a:pt x="1134" y="10908"/>
                    </a:lnTo>
                    <a:lnTo>
                      <a:pt x="10908" y="1135"/>
                    </a:lnTo>
                    <a:lnTo>
                      <a:pt x="97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09" name="Google Shape;209;p26"/>
          <p:cNvGrpSpPr/>
          <p:nvPr/>
        </p:nvGrpSpPr>
        <p:grpSpPr>
          <a:xfrm flipH="1">
            <a:off x="7999403" y="3316264"/>
            <a:ext cx="716780" cy="716104"/>
            <a:chOff x="889282" y="2874625"/>
            <a:chExt cx="1356253" cy="1355487"/>
          </a:xfrm>
        </p:grpSpPr>
        <p:sp>
          <p:nvSpPr>
            <p:cNvPr id="210" name="Google Shape;210;p26"/>
            <p:cNvSpPr/>
            <p:nvPr/>
          </p:nvSpPr>
          <p:spPr>
            <a:xfrm>
              <a:off x="889282" y="2874625"/>
              <a:ext cx="1356253" cy="1355487"/>
            </a:xfrm>
            <a:custGeom>
              <a:avLst/>
              <a:gdLst/>
              <a:ahLst/>
              <a:cxnLst/>
              <a:rect l="l" t="t" r="r" b="b"/>
              <a:pathLst>
                <a:path w="60211" h="60177" extrusionOk="0">
                  <a:moveTo>
                    <a:pt x="30056" y="0"/>
                  </a:moveTo>
                  <a:cubicBezTo>
                    <a:pt x="18347" y="0"/>
                    <a:pt x="8207" y="6672"/>
                    <a:pt x="3270" y="16479"/>
                  </a:cubicBezTo>
                  <a:cubicBezTo>
                    <a:pt x="1168" y="20548"/>
                    <a:pt x="1" y="25185"/>
                    <a:pt x="1" y="30089"/>
                  </a:cubicBezTo>
                  <a:cubicBezTo>
                    <a:pt x="1" y="32557"/>
                    <a:pt x="301" y="34925"/>
                    <a:pt x="868" y="37227"/>
                  </a:cubicBezTo>
                  <a:cubicBezTo>
                    <a:pt x="1335" y="39195"/>
                    <a:pt x="2036" y="41097"/>
                    <a:pt x="2869" y="42898"/>
                  </a:cubicBezTo>
                  <a:cubicBezTo>
                    <a:pt x="4104" y="45400"/>
                    <a:pt x="5638" y="47735"/>
                    <a:pt x="7439" y="49836"/>
                  </a:cubicBezTo>
                  <a:cubicBezTo>
                    <a:pt x="12943" y="56174"/>
                    <a:pt x="21049" y="60177"/>
                    <a:pt x="30122" y="60177"/>
                  </a:cubicBezTo>
                  <a:cubicBezTo>
                    <a:pt x="42164" y="60177"/>
                    <a:pt x="52538" y="53138"/>
                    <a:pt x="57342" y="42898"/>
                  </a:cubicBezTo>
                  <a:cubicBezTo>
                    <a:pt x="59176" y="39028"/>
                    <a:pt x="60210" y="34692"/>
                    <a:pt x="60210" y="30122"/>
                  </a:cubicBezTo>
                  <a:cubicBezTo>
                    <a:pt x="60210" y="26519"/>
                    <a:pt x="59577" y="23117"/>
                    <a:pt x="58376" y="19881"/>
                  </a:cubicBezTo>
                  <a:cubicBezTo>
                    <a:pt x="57909" y="18714"/>
                    <a:pt x="57475" y="17580"/>
                    <a:pt x="56875" y="16479"/>
                  </a:cubicBezTo>
                  <a:cubicBezTo>
                    <a:pt x="55707" y="14177"/>
                    <a:pt x="54306" y="12042"/>
                    <a:pt x="52572" y="10141"/>
                  </a:cubicBezTo>
                  <a:cubicBezTo>
                    <a:pt x="47068" y="3903"/>
                    <a:pt x="39029" y="0"/>
                    <a:pt x="300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26"/>
            <p:cNvSpPr/>
            <p:nvPr/>
          </p:nvSpPr>
          <p:spPr>
            <a:xfrm>
              <a:off x="992992" y="2979078"/>
              <a:ext cx="1149608" cy="1148865"/>
            </a:xfrm>
            <a:custGeom>
              <a:avLst/>
              <a:gdLst/>
              <a:ahLst/>
              <a:cxnLst/>
              <a:rect l="l" t="t" r="r" b="b"/>
              <a:pathLst>
                <a:path w="51037" h="51004" extrusionOk="0">
                  <a:moveTo>
                    <a:pt x="25518" y="0"/>
                  </a:moveTo>
                  <a:cubicBezTo>
                    <a:pt x="11408" y="0"/>
                    <a:pt x="0" y="11408"/>
                    <a:pt x="0" y="25518"/>
                  </a:cubicBezTo>
                  <a:cubicBezTo>
                    <a:pt x="0" y="28687"/>
                    <a:pt x="567" y="31756"/>
                    <a:pt x="1668" y="34558"/>
                  </a:cubicBezTo>
                  <a:cubicBezTo>
                    <a:pt x="3336" y="38895"/>
                    <a:pt x="6104" y="42697"/>
                    <a:pt x="9707" y="45533"/>
                  </a:cubicBezTo>
                  <a:cubicBezTo>
                    <a:pt x="10441" y="46100"/>
                    <a:pt x="11241" y="46700"/>
                    <a:pt x="12075" y="47201"/>
                  </a:cubicBezTo>
                  <a:cubicBezTo>
                    <a:pt x="14544" y="48735"/>
                    <a:pt x="17279" y="49802"/>
                    <a:pt x="20248" y="50436"/>
                  </a:cubicBezTo>
                  <a:cubicBezTo>
                    <a:pt x="20681" y="50536"/>
                    <a:pt x="21048" y="50603"/>
                    <a:pt x="21449" y="50636"/>
                  </a:cubicBezTo>
                  <a:cubicBezTo>
                    <a:pt x="22783" y="50870"/>
                    <a:pt x="24117" y="51003"/>
                    <a:pt x="25518" y="51003"/>
                  </a:cubicBezTo>
                  <a:cubicBezTo>
                    <a:pt x="39595" y="51003"/>
                    <a:pt x="51036" y="39562"/>
                    <a:pt x="51036" y="25485"/>
                  </a:cubicBezTo>
                  <a:cubicBezTo>
                    <a:pt x="51036" y="22583"/>
                    <a:pt x="50569" y="19848"/>
                    <a:pt x="49635" y="17346"/>
                  </a:cubicBezTo>
                  <a:cubicBezTo>
                    <a:pt x="48568" y="14110"/>
                    <a:pt x="46867" y="11208"/>
                    <a:pt x="44632" y="8706"/>
                  </a:cubicBezTo>
                  <a:cubicBezTo>
                    <a:pt x="44031" y="7939"/>
                    <a:pt x="43298" y="7272"/>
                    <a:pt x="42597" y="6605"/>
                  </a:cubicBezTo>
                  <a:cubicBezTo>
                    <a:pt x="39261" y="3569"/>
                    <a:pt x="35092" y="1401"/>
                    <a:pt x="30455" y="500"/>
                  </a:cubicBezTo>
                  <a:cubicBezTo>
                    <a:pt x="28854" y="167"/>
                    <a:pt x="27219" y="0"/>
                    <a:pt x="255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6"/>
            <p:cNvSpPr/>
            <p:nvPr/>
          </p:nvSpPr>
          <p:spPr>
            <a:xfrm flipH="1">
              <a:off x="1246192" y="3142865"/>
              <a:ext cx="626668" cy="818266"/>
            </a:xfrm>
            <a:custGeom>
              <a:avLst/>
              <a:gdLst/>
              <a:ahLst/>
              <a:cxnLst/>
              <a:rect l="l" t="t" r="r" b="b"/>
              <a:pathLst>
                <a:path w="27821" h="36327" extrusionOk="0">
                  <a:moveTo>
                    <a:pt x="14311" y="9608"/>
                  </a:moveTo>
                  <a:cubicBezTo>
                    <a:pt x="16512" y="9608"/>
                    <a:pt x="17847" y="10142"/>
                    <a:pt x="18213" y="11276"/>
                  </a:cubicBezTo>
                  <a:cubicBezTo>
                    <a:pt x="18280" y="11543"/>
                    <a:pt x="18347" y="11776"/>
                    <a:pt x="18347" y="12076"/>
                  </a:cubicBezTo>
                  <a:cubicBezTo>
                    <a:pt x="18347" y="12977"/>
                    <a:pt x="18013" y="13644"/>
                    <a:pt x="17346" y="14111"/>
                  </a:cubicBezTo>
                  <a:cubicBezTo>
                    <a:pt x="16679" y="14578"/>
                    <a:pt x="15712" y="14778"/>
                    <a:pt x="14511" y="14778"/>
                  </a:cubicBezTo>
                  <a:lnTo>
                    <a:pt x="11909" y="14778"/>
                  </a:lnTo>
                  <a:lnTo>
                    <a:pt x="11909" y="9608"/>
                  </a:lnTo>
                  <a:close/>
                  <a:moveTo>
                    <a:pt x="14711" y="20449"/>
                  </a:moveTo>
                  <a:cubicBezTo>
                    <a:pt x="16079" y="20449"/>
                    <a:pt x="17146" y="20682"/>
                    <a:pt x="17847" y="21216"/>
                  </a:cubicBezTo>
                  <a:cubicBezTo>
                    <a:pt x="18547" y="21683"/>
                    <a:pt x="18914" y="22450"/>
                    <a:pt x="18914" y="23418"/>
                  </a:cubicBezTo>
                  <a:cubicBezTo>
                    <a:pt x="18914" y="25453"/>
                    <a:pt x="17580" y="26487"/>
                    <a:pt x="14878" y="26487"/>
                  </a:cubicBezTo>
                  <a:lnTo>
                    <a:pt x="11876" y="26487"/>
                  </a:lnTo>
                  <a:lnTo>
                    <a:pt x="11876" y="20449"/>
                  </a:lnTo>
                  <a:close/>
                  <a:moveTo>
                    <a:pt x="6639" y="1"/>
                  </a:moveTo>
                  <a:lnTo>
                    <a:pt x="6639" y="3704"/>
                  </a:lnTo>
                  <a:lnTo>
                    <a:pt x="0" y="3704"/>
                  </a:lnTo>
                  <a:lnTo>
                    <a:pt x="0" y="9174"/>
                  </a:lnTo>
                  <a:lnTo>
                    <a:pt x="3336" y="9174"/>
                  </a:lnTo>
                  <a:lnTo>
                    <a:pt x="3336" y="26954"/>
                  </a:lnTo>
                  <a:lnTo>
                    <a:pt x="0" y="26954"/>
                  </a:lnTo>
                  <a:lnTo>
                    <a:pt x="0" y="32458"/>
                  </a:lnTo>
                  <a:lnTo>
                    <a:pt x="6639" y="32458"/>
                  </a:lnTo>
                  <a:lnTo>
                    <a:pt x="6639" y="36327"/>
                  </a:lnTo>
                  <a:lnTo>
                    <a:pt x="9707" y="36327"/>
                  </a:lnTo>
                  <a:lnTo>
                    <a:pt x="9707" y="32458"/>
                  </a:lnTo>
                  <a:lnTo>
                    <a:pt x="12910" y="32458"/>
                  </a:lnTo>
                  <a:lnTo>
                    <a:pt x="12910" y="36327"/>
                  </a:lnTo>
                  <a:lnTo>
                    <a:pt x="15979" y="36327"/>
                  </a:lnTo>
                  <a:lnTo>
                    <a:pt x="15979" y="32458"/>
                  </a:lnTo>
                  <a:cubicBezTo>
                    <a:pt x="19581" y="32424"/>
                    <a:pt x="22416" y="31657"/>
                    <a:pt x="24551" y="30223"/>
                  </a:cubicBezTo>
                  <a:cubicBezTo>
                    <a:pt x="26720" y="28722"/>
                    <a:pt x="27820" y="26653"/>
                    <a:pt x="27820" y="24052"/>
                  </a:cubicBezTo>
                  <a:cubicBezTo>
                    <a:pt x="27754" y="22317"/>
                    <a:pt x="27287" y="20883"/>
                    <a:pt x="26419" y="19782"/>
                  </a:cubicBezTo>
                  <a:cubicBezTo>
                    <a:pt x="25552" y="18714"/>
                    <a:pt x="24084" y="17914"/>
                    <a:pt x="22150" y="17413"/>
                  </a:cubicBezTo>
                  <a:lnTo>
                    <a:pt x="22150" y="17213"/>
                  </a:lnTo>
                  <a:cubicBezTo>
                    <a:pt x="23651" y="16880"/>
                    <a:pt x="24852" y="16112"/>
                    <a:pt x="25752" y="14978"/>
                  </a:cubicBezTo>
                  <a:cubicBezTo>
                    <a:pt x="26686" y="13878"/>
                    <a:pt x="27153" y="12477"/>
                    <a:pt x="27153" y="10875"/>
                  </a:cubicBezTo>
                  <a:cubicBezTo>
                    <a:pt x="27153" y="8407"/>
                    <a:pt x="26086" y="6606"/>
                    <a:pt x="24018" y="5438"/>
                  </a:cubicBezTo>
                  <a:cubicBezTo>
                    <a:pt x="23817" y="5305"/>
                    <a:pt x="23551" y="5205"/>
                    <a:pt x="23350" y="5105"/>
                  </a:cubicBezTo>
                  <a:cubicBezTo>
                    <a:pt x="21549" y="4304"/>
                    <a:pt x="19081" y="3870"/>
                    <a:pt x="15979" y="3737"/>
                  </a:cubicBezTo>
                  <a:lnTo>
                    <a:pt x="15979" y="1"/>
                  </a:lnTo>
                  <a:lnTo>
                    <a:pt x="12910" y="1"/>
                  </a:lnTo>
                  <a:lnTo>
                    <a:pt x="12910" y="3737"/>
                  </a:lnTo>
                  <a:lnTo>
                    <a:pt x="9707" y="3737"/>
                  </a:lnTo>
                  <a:lnTo>
                    <a:pt x="970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3" name="Google Shape;213;p26"/>
          <p:cNvGrpSpPr/>
          <p:nvPr/>
        </p:nvGrpSpPr>
        <p:grpSpPr>
          <a:xfrm rot="990869" flipH="1">
            <a:off x="7720911" y="4105438"/>
            <a:ext cx="600218" cy="599749"/>
            <a:chOff x="889282" y="2874625"/>
            <a:chExt cx="1356253" cy="1355487"/>
          </a:xfrm>
        </p:grpSpPr>
        <p:sp>
          <p:nvSpPr>
            <p:cNvPr id="214" name="Google Shape;214;p26"/>
            <p:cNvSpPr/>
            <p:nvPr/>
          </p:nvSpPr>
          <p:spPr>
            <a:xfrm>
              <a:off x="889282" y="2874625"/>
              <a:ext cx="1356253" cy="1355487"/>
            </a:xfrm>
            <a:custGeom>
              <a:avLst/>
              <a:gdLst/>
              <a:ahLst/>
              <a:cxnLst/>
              <a:rect l="l" t="t" r="r" b="b"/>
              <a:pathLst>
                <a:path w="60211" h="60177" extrusionOk="0">
                  <a:moveTo>
                    <a:pt x="30056" y="0"/>
                  </a:moveTo>
                  <a:cubicBezTo>
                    <a:pt x="18347" y="0"/>
                    <a:pt x="8207" y="6672"/>
                    <a:pt x="3270" y="16479"/>
                  </a:cubicBezTo>
                  <a:cubicBezTo>
                    <a:pt x="1168" y="20548"/>
                    <a:pt x="1" y="25185"/>
                    <a:pt x="1" y="30089"/>
                  </a:cubicBezTo>
                  <a:cubicBezTo>
                    <a:pt x="1" y="32557"/>
                    <a:pt x="301" y="34925"/>
                    <a:pt x="868" y="37227"/>
                  </a:cubicBezTo>
                  <a:cubicBezTo>
                    <a:pt x="1335" y="39195"/>
                    <a:pt x="2036" y="41097"/>
                    <a:pt x="2869" y="42898"/>
                  </a:cubicBezTo>
                  <a:cubicBezTo>
                    <a:pt x="4104" y="45400"/>
                    <a:pt x="5638" y="47735"/>
                    <a:pt x="7439" y="49836"/>
                  </a:cubicBezTo>
                  <a:cubicBezTo>
                    <a:pt x="12943" y="56174"/>
                    <a:pt x="21049" y="60177"/>
                    <a:pt x="30122" y="60177"/>
                  </a:cubicBezTo>
                  <a:cubicBezTo>
                    <a:pt x="42164" y="60177"/>
                    <a:pt x="52538" y="53138"/>
                    <a:pt x="57342" y="42898"/>
                  </a:cubicBezTo>
                  <a:cubicBezTo>
                    <a:pt x="59176" y="39028"/>
                    <a:pt x="60210" y="34692"/>
                    <a:pt x="60210" y="30122"/>
                  </a:cubicBezTo>
                  <a:cubicBezTo>
                    <a:pt x="60210" y="26519"/>
                    <a:pt x="59577" y="23117"/>
                    <a:pt x="58376" y="19881"/>
                  </a:cubicBezTo>
                  <a:cubicBezTo>
                    <a:pt x="57909" y="18714"/>
                    <a:pt x="57475" y="17580"/>
                    <a:pt x="56875" y="16479"/>
                  </a:cubicBezTo>
                  <a:cubicBezTo>
                    <a:pt x="55707" y="14177"/>
                    <a:pt x="54306" y="12042"/>
                    <a:pt x="52572" y="10141"/>
                  </a:cubicBezTo>
                  <a:cubicBezTo>
                    <a:pt x="47068" y="3903"/>
                    <a:pt x="39029" y="0"/>
                    <a:pt x="300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6"/>
            <p:cNvSpPr/>
            <p:nvPr/>
          </p:nvSpPr>
          <p:spPr>
            <a:xfrm>
              <a:off x="992992" y="2979078"/>
              <a:ext cx="1149608" cy="1148865"/>
            </a:xfrm>
            <a:custGeom>
              <a:avLst/>
              <a:gdLst/>
              <a:ahLst/>
              <a:cxnLst/>
              <a:rect l="l" t="t" r="r" b="b"/>
              <a:pathLst>
                <a:path w="51037" h="51004" extrusionOk="0">
                  <a:moveTo>
                    <a:pt x="25518" y="0"/>
                  </a:moveTo>
                  <a:cubicBezTo>
                    <a:pt x="11408" y="0"/>
                    <a:pt x="0" y="11408"/>
                    <a:pt x="0" y="25518"/>
                  </a:cubicBezTo>
                  <a:cubicBezTo>
                    <a:pt x="0" y="28687"/>
                    <a:pt x="567" y="31756"/>
                    <a:pt x="1668" y="34558"/>
                  </a:cubicBezTo>
                  <a:cubicBezTo>
                    <a:pt x="3336" y="38895"/>
                    <a:pt x="6104" y="42697"/>
                    <a:pt x="9707" y="45533"/>
                  </a:cubicBezTo>
                  <a:cubicBezTo>
                    <a:pt x="10441" y="46100"/>
                    <a:pt x="11241" y="46700"/>
                    <a:pt x="12075" y="47201"/>
                  </a:cubicBezTo>
                  <a:cubicBezTo>
                    <a:pt x="14544" y="48735"/>
                    <a:pt x="17279" y="49802"/>
                    <a:pt x="20248" y="50436"/>
                  </a:cubicBezTo>
                  <a:cubicBezTo>
                    <a:pt x="20681" y="50536"/>
                    <a:pt x="21048" y="50603"/>
                    <a:pt x="21449" y="50636"/>
                  </a:cubicBezTo>
                  <a:cubicBezTo>
                    <a:pt x="22783" y="50870"/>
                    <a:pt x="24117" y="51003"/>
                    <a:pt x="25518" y="51003"/>
                  </a:cubicBezTo>
                  <a:cubicBezTo>
                    <a:pt x="39595" y="51003"/>
                    <a:pt x="51036" y="39562"/>
                    <a:pt x="51036" y="25485"/>
                  </a:cubicBezTo>
                  <a:cubicBezTo>
                    <a:pt x="51036" y="22583"/>
                    <a:pt x="50569" y="19848"/>
                    <a:pt x="49635" y="17346"/>
                  </a:cubicBezTo>
                  <a:cubicBezTo>
                    <a:pt x="48568" y="14110"/>
                    <a:pt x="46867" y="11208"/>
                    <a:pt x="44632" y="8706"/>
                  </a:cubicBezTo>
                  <a:cubicBezTo>
                    <a:pt x="44031" y="7939"/>
                    <a:pt x="43298" y="7272"/>
                    <a:pt x="42597" y="6605"/>
                  </a:cubicBezTo>
                  <a:cubicBezTo>
                    <a:pt x="39261" y="3569"/>
                    <a:pt x="35092" y="1401"/>
                    <a:pt x="30455" y="500"/>
                  </a:cubicBezTo>
                  <a:cubicBezTo>
                    <a:pt x="28854" y="167"/>
                    <a:pt x="27219" y="0"/>
                    <a:pt x="255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6"/>
            <p:cNvSpPr/>
            <p:nvPr/>
          </p:nvSpPr>
          <p:spPr>
            <a:xfrm flipH="1">
              <a:off x="1246192" y="3142865"/>
              <a:ext cx="626668" cy="818266"/>
            </a:xfrm>
            <a:custGeom>
              <a:avLst/>
              <a:gdLst/>
              <a:ahLst/>
              <a:cxnLst/>
              <a:rect l="l" t="t" r="r" b="b"/>
              <a:pathLst>
                <a:path w="27821" h="36327" extrusionOk="0">
                  <a:moveTo>
                    <a:pt x="14311" y="9608"/>
                  </a:moveTo>
                  <a:cubicBezTo>
                    <a:pt x="16512" y="9608"/>
                    <a:pt x="17847" y="10142"/>
                    <a:pt x="18213" y="11276"/>
                  </a:cubicBezTo>
                  <a:cubicBezTo>
                    <a:pt x="18280" y="11543"/>
                    <a:pt x="18347" y="11776"/>
                    <a:pt x="18347" y="12076"/>
                  </a:cubicBezTo>
                  <a:cubicBezTo>
                    <a:pt x="18347" y="12977"/>
                    <a:pt x="18013" y="13644"/>
                    <a:pt x="17346" y="14111"/>
                  </a:cubicBezTo>
                  <a:cubicBezTo>
                    <a:pt x="16679" y="14578"/>
                    <a:pt x="15712" y="14778"/>
                    <a:pt x="14511" y="14778"/>
                  </a:cubicBezTo>
                  <a:lnTo>
                    <a:pt x="11909" y="14778"/>
                  </a:lnTo>
                  <a:lnTo>
                    <a:pt x="11909" y="9608"/>
                  </a:lnTo>
                  <a:close/>
                  <a:moveTo>
                    <a:pt x="14711" y="20449"/>
                  </a:moveTo>
                  <a:cubicBezTo>
                    <a:pt x="16079" y="20449"/>
                    <a:pt x="17146" y="20682"/>
                    <a:pt x="17847" y="21216"/>
                  </a:cubicBezTo>
                  <a:cubicBezTo>
                    <a:pt x="18547" y="21683"/>
                    <a:pt x="18914" y="22450"/>
                    <a:pt x="18914" y="23418"/>
                  </a:cubicBezTo>
                  <a:cubicBezTo>
                    <a:pt x="18914" y="25453"/>
                    <a:pt x="17580" y="26487"/>
                    <a:pt x="14878" y="26487"/>
                  </a:cubicBezTo>
                  <a:lnTo>
                    <a:pt x="11876" y="26487"/>
                  </a:lnTo>
                  <a:lnTo>
                    <a:pt x="11876" y="20449"/>
                  </a:lnTo>
                  <a:close/>
                  <a:moveTo>
                    <a:pt x="6639" y="1"/>
                  </a:moveTo>
                  <a:lnTo>
                    <a:pt x="6639" y="3704"/>
                  </a:lnTo>
                  <a:lnTo>
                    <a:pt x="0" y="3704"/>
                  </a:lnTo>
                  <a:lnTo>
                    <a:pt x="0" y="9174"/>
                  </a:lnTo>
                  <a:lnTo>
                    <a:pt x="3336" y="9174"/>
                  </a:lnTo>
                  <a:lnTo>
                    <a:pt x="3336" y="26954"/>
                  </a:lnTo>
                  <a:lnTo>
                    <a:pt x="0" y="26954"/>
                  </a:lnTo>
                  <a:lnTo>
                    <a:pt x="0" y="32458"/>
                  </a:lnTo>
                  <a:lnTo>
                    <a:pt x="6639" y="32458"/>
                  </a:lnTo>
                  <a:lnTo>
                    <a:pt x="6639" y="36327"/>
                  </a:lnTo>
                  <a:lnTo>
                    <a:pt x="9707" y="36327"/>
                  </a:lnTo>
                  <a:lnTo>
                    <a:pt x="9707" y="32458"/>
                  </a:lnTo>
                  <a:lnTo>
                    <a:pt x="12910" y="32458"/>
                  </a:lnTo>
                  <a:lnTo>
                    <a:pt x="12910" y="36327"/>
                  </a:lnTo>
                  <a:lnTo>
                    <a:pt x="15979" y="36327"/>
                  </a:lnTo>
                  <a:lnTo>
                    <a:pt x="15979" y="32458"/>
                  </a:lnTo>
                  <a:cubicBezTo>
                    <a:pt x="19581" y="32424"/>
                    <a:pt x="22416" y="31657"/>
                    <a:pt x="24551" y="30223"/>
                  </a:cubicBezTo>
                  <a:cubicBezTo>
                    <a:pt x="26720" y="28722"/>
                    <a:pt x="27820" y="26653"/>
                    <a:pt x="27820" y="24052"/>
                  </a:cubicBezTo>
                  <a:cubicBezTo>
                    <a:pt x="27754" y="22317"/>
                    <a:pt x="27287" y="20883"/>
                    <a:pt x="26419" y="19782"/>
                  </a:cubicBezTo>
                  <a:cubicBezTo>
                    <a:pt x="25552" y="18714"/>
                    <a:pt x="24084" y="17914"/>
                    <a:pt x="22150" y="17413"/>
                  </a:cubicBezTo>
                  <a:lnTo>
                    <a:pt x="22150" y="17213"/>
                  </a:lnTo>
                  <a:cubicBezTo>
                    <a:pt x="23651" y="16880"/>
                    <a:pt x="24852" y="16112"/>
                    <a:pt x="25752" y="14978"/>
                  </a:cubicBezTo>
                  <a:cubicBezTo>
                    <a:pt x="26686" y="13878"/>
                    <a:pt x="27153" y="12477"/>
                    <a:pt x="27153" y="10875"/>
                  </a:cubicBezTo>
                  <a:cubicBezTo>
                    <a:pt x="27153" y="8407"/>
                    <a:pt x="26086" y="6606"/>
                    <a:pt x="24018" y="5438"/>
                  </a:cubicBezTo>
                  <a:cubicBezTo>
                    <a:pt x="23817" y="5305"/>
                    <a:pt x="23551" y="5205"/>
                    <a:pt x="23350" y="5105"/>
                  </a:cubicBezTo>
                  <a:cubicBezTo>
                    <a:pt x="21549" y="4304"/>
                    <a:pt x="19081" y="3870"/>
                    <a:pt x="15979" y="3737"/>
                  </a:cubicBezTo>
                  <a:lnTo>
                    <a:pt x="15979" y="1"/>
                  </a:lnTo>
                  <a:lnTo>
                    <a:pt x="12910" y="1"/>
                  </a:lnTo>
                  <a:lnTo>
                    <a:pt x="12910" y="3737"/>
                  </a:lnTo>
                  <a:lnTo>
                    <a:pt x="9707" y="3737"/>
                  </a:lnTo>
                  <a:lnTo>
                    <a:pt x="970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7" name="Google Shape;217;p26"/>
          <p:cNvGrpSpPr/>
          <p:nvPr/>
        </p:nvGrpSpPr>
        <p:grpSpPr>
          <a:xfrm rot="-1190095" flipH="1">
            <a:off x="7315066" y="3552473"/>
            <a:ext cx="600361" cy="599639"/>
            <a:chOff x="889282" y="2874625"/>
            <a:chExt cx="1356253" cy="1355487"/>
          </a:xfrm>
        </p:grpSpPr>
        <p:sp>
          <p:nvSpPr>
            <p:cNvPr id="218" name="Google Shape;218;p26"/>
            <p:cNvSpPr/>
            <p:nvPr/>
          </p:nvSpPr>
          <p:spPr>
            <a:xfrm>
              <a:off x="889282" y="2874625"/>
              <a:ext cx="1356253" cy="1355487"/>
            </a:xfrm>
            <a:custGeom>
              <a:avLst/>
              <a:gdLst/>
              <a:ahLst/>
              <a:cxnLst/>
              <a:rect l="l" t="t" r="r" b="b"/>
              <a:pathLst>
                <a:path w="60211" h="60177" extrusionOk="0">
                  <a:moveTo>
                    <a:pt x="30056" y="0"/>
                  </a:moveTo>
                  <a:cubicBezTo>
                    <a:pt x="18347" y="0"/>
                    <a:pt x="8207" y="6672"/>
                    <a:pt x="3270" y="16479"/>
                  </a:cubicBezTo>
                  <a:cubicBezTo>
                    <a:pt x="1168" y="20548"/>
                    <a:pt x="1" y="25185"/>
                    <a:pt x="1" y="30089"/>
                  </a:cubicBezTo>
                  <a:cubicBezTo>
                    <a:pt x="1" y="32557"/>
                    <a:pt x="301" y="34925"/>
                    <a:pt x="868" y="37227"/>
                  </a:cubicBezTo>
                  <a:cubicBezTo>
                    <a:pt x="1335" y="39195"/>
                    <a:pt x="2036" y="41097"/>
                    <a:pt x="2869" y="42898"/>
                  </a:cubicBezTo>
                  <a:cubicBezTo>
                    <a:pt x="4104" y="45400"/>
                    <a:pt x="5638" y="47735"/>
                    <a:pt x="7439" y="49836"/>
                  </a:cubicBezTo>
                  <a:cubicBezTo>
                    <a:pt x="12943" y="56174"/>
                    <a:pt x="21049" y="60177"/>
                    <a:pt x="30122" y="60177"/>
                  </a:cubicBezTo>
                  <a:cubicBezTo>
                    <a:pt x="42164" y="60177"/>
                    <a:pt x="52538" y="53138"/>
                    <a:pt x="57342" y="42898"/>
                  </a:cubicBezTo>
                  <a:cubicBezTo>
                    <a:pt x="59176" y="39028"/>
                    <a:pt x="60210" y="34692"/>
                    <a:pt x="60210" y="30122"/>
                  </a:cubicBezTo>
                  <a:cubicBezTo>
                    <a:pt x="60210" y="26519"/>
                    <a:pt x="59577" y="23117"/>
                    <a:pt x="58376" y="19881"/>
                  </a:cubicBezTo>
                  <a:cubicBezTo>
                    <a:pt x="57909" y="18714"/>
                    <a:pt x="57475" y="17580"/>
                    <a:pt x="56875" y="16479"/>
                  </a:cubicBezTo>
                  <a:cubicBezTo>
                    <a:pt x="55707" y="14177"/>
                    <a:pt x="54306" y="12042"/>
                    <a:pt x="52572" y="10141"/>
                  </a:cubicBezTo>
                  <a:cubicBezTo>
                    <a:pt x="47068" y="3903"/>
                    <a:pt x="39029" y="0"/>
                    <a:pt x="300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26"/>
            <p:cNvSpPr/>
            <p:nvPr/>
          </p:nvSpPr>
          <p:spPr>
            <a:xfrm>
              <a:off x="992992" y="2979078"/>
              <a:ext cx="1149608" cy="1148865"/>
            </a:xfrm>
            <a:custGeom>
              <a:avLst/>
              <a:gdLst/>
              <a:ahLst/>
              <a:cxnLst/>
              <a:rect l="l" t="t" r="r" b="b"/>
              <a:pathLst>
                <a:path w="51037" h="51004" extrusionOk="0">
                  <a:moveTo>
                    <a:pt x="25518" y="0"/>
                  </a:moveTo>
                  <a:cubicBezTo>
                    <a:pt x="11408" y="0"/>
                    <a:pt x="0" y="11408"/>
                    <a:pt x="0" y="25518"/>
                  </a:cubicBezTo>
                  <a:cubicBezTo>
                    <a:pt x="0" y="28687"/>
                    <a:pt x="567" y="31756"/>
                    <a:pt x="1668" y="34558"/>
                  </a:cubicBezTo>
                  <a:cubicBezTo>
                    <a:pt x="3336" y="38895"/>
                    <a:pt x="6104" y="42697"/>
                    <a:pt x="9707" y="45533"/>
                  </a:cubicBezTo>
                  <a:cubicBezTo>
                    <a:pt x="10441" y="46100"/>
                    <a:pt x="11241" y="46700"/>
                    <a:pt x="12075" y="47201"/>
                  </a:cubicBezTo>
                  <a:cubicBezTo>
                    <a:pt x="14544" y="48735"/>
                    <a:pt x="17279" y="49802"/>
                    <a:pt x="20248" y="50436"/>
                  </a:cubicBezTo>
                  <a:cubicBezTo>
                    <a:pt x="20681" y="50536"/>
                    <a:pt x="21048" y="50603"/>
                    <a:pt x="21449" y="50636"/>
                  </a:cubicBezTo>
                  <a:cubicBezTo>
                    <a:pt x="22783" y="50870"/>
                    <a:pt x="24117" y="51003"/>
                    <a:pt x="25518" y="51003"/>
                  </a:cubicBezTo>
                  <a:cubicBezTo>
                    <a:pt x="39595" y="51003"/>
                    <a:pt x="51036" y="39562"/>
                    <a:pt x="51036" y="25485"/>
                  </a:cubicBezTo>
                  <a:cubicBezTo>
                    <a:pt x="51036" y="22583"/>
                    <a:pt x="50569" y="19848"/>
                    <a:pt x="49635" y="17346"/>
                  </a:cubicBezTo>
                  <a:cubicBezTo>
                    <a:pt x="48568" y="14110"/>
                    <a:pt x="46867" y="11208"/>
                    <a:pt x="44632" y="8706"/>
                  </a:cubicBezTo>
                  <a:cubicBezTo>
                    <a:pt x="44031" y="7939"/>
                    <a:pt x="43298" y="7272"/>
                    <a:pt x="42597" y="6605"/>
                  </a:cubicBezTo>
                  <a:cubicBezTo>
                    <a:pt x="39261" y="3569"/>
                    <a:pt x="35092" y="1401"/>
                    <a:pt x="30455" y="500"/>
                  </a:cubicBezTo>
                  <a:cubicBezTo>
                    <a:pt x="28854" y="167"/>
                    <a:pt x="27219" y="0"/>
                    <a:pt x="255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6"/>
            <p:cNvSpPr/>
            <p:nvPr/>
          </p:nvSpPr>
          <p:spPr>
            <a:xfrm flipH="1">
              <a:off x="1246192" y="3142865"/>
              <a:ext cx="626668" cy="818266"/>
            </a:xfrm>
            <a:custGeom>
              <a:avLst/>
              <a:gdLst/>
              <a:ahLst/>
              <a:cxnLst/>
              <a:rect l="l" t="t" r="r" b="b"/>
              <a:pathLst>
                <a:path w="27821" h="36327" extrusionOk="0">
                  <a:moveTo>
                    <a:pt x="14311" y="9608"/>
                  </a:moveTo>
                  <a:cubicBezTo>
                    <a:pt x="16512" y="9608"/>
                    <a:pt x="17847" y="10142"/>
                    <a:pt x="18213" y="11276"/>
                  </a:cubicBezTo>
                  <a:cubicBezTo>
                    <a:pt x="18280" y="11543"/>
                    <a:pt x="18347" y="11776"/>
                    <a:pt x="18347" y="12076"/>
                  </a:cubicBezTo>
                  <a:cubicBezTo>
                    <a:pt x="18347" y="12977"/>
                    <a:pt x="18013" y="13644"/>
                    <a:pt x="17346" y="14111"/>
                  </a:cubicBezTo>
                  <a:cubicBezTo>
                    <a:pt x="16679" y="14578"/>
                    <a:pt x="15712" y="14778"/>
                    <a:pt x="14511" y="14778"/>
                  </a:cubicBezTo>
                  <a:lnTo>
                    <a:pt x="11909" y="14778"/>
                  </a:lnTo>
                  <a:lnTo>
                    <a:pt x="11909" y="9608"/>
                  </a:lnTo>
                  <a:close/>
                  <a:moveTo>
                    <a:pt x="14711" y="20449"/>
                  </a:moveTo>
                  <a:cubicBezTo>
                    <a:pt x="16079" y="20449"/>
                    <a:pt x="17146" y="20682"/>
                    <a:pt x="17847" y="21216"/>
                  </a:cubicBezTo>
                  <a:cubicBezTo>
                    <a:pt x="18547" y="21683"/>
                    <a:pt x="18914" y="22450"/>
                    <a:pt x="18914" y="23418"/>
                  </a:cubicBezTo>
                  <a:cubicBezTo>
                    <a:pt x="18914" y="25453"/>
                    <a:pt x="17580" y="26487"/>
                    <a:pt x="14878" y="26487"/>
                  </a:cubicBezTo>
                  <a:lnTo>
                    <a:pt x="11876" y="26487"/>
                  </a:lnTo>
                  <a:lnTo>
                    <a:pt x="11876" y="20449"/>
                  </a:lnTo>
                  <a:close/>
                  <a:moveTo>
                    <a:pt x="6639" y="1"/>
                  </a:moveTo>
                  <a:lnTo>
                    <a:pt x="6639" y="3704"/>
                  </a:lnTo>
                  <a:lnTo>
                    <a:pt x="0" y="3704"/>
                  </a:lnTo>
                  <a:lnTo>
                    <a:pt x="0" y="9174"/>
                  </a:lnTo>
                  <a:lnTo>
                    <a:pt x="3336" y="9174"/>
                  </a:lnTo>
                  <a:lnTo>
                    <a:pt x="3336" y="26954"/>
                  </a:lnTo>
                  <a:lnTo>
                    <a:pt x="0" y="26954"/>
                  </a:lnTo>
                  <a:lnTo>
                    <a:pt x="0" y="32458"/>
                  </a:lnTo>
                  <a:lnTo>
                    <a:pt x="6639" y="32458"/>
                  </a:lnTo>
                  <a:lnTo>
                    <a:pt x="6639" y="36327"/>
                  </a:lnTo>
                  <a:lnTo>
                    <a:pt x="9707" y="36327"/>
                  </a:lnTo>
                  <a:lnTo>
                    <a:pt x="9707" y="32458"/>
                  </a:lnTo>
                  <a:lnTo>
                    <a:pt x="12910" y="32458"/>
                  </a:lnTo>
                  <a:lnTo>
                    <a:pt x="12910" y="36327"/>
                  </a:lnTo>
                  <a:lnTo>
                    <a:pt x="15979" y="36327"/>
                  </a:lnTo>
                  <a:lnTo>
                    <a:pt x="15979" y="32458"/>
                  </a:lnTo>
                  <a:cubicBezTo>
                    <a:pt x="19581" y="32424"/>
                    <a:pt x="22416" y="31657"/>
                    <a:pt x="24551" y="30223"/>
                  </a:cubicBezTo>
                  <a:cubicBezTo>
                    <a:pt x="26720" y="28722"/>
                    <a:pt x="27820" y="26653"/>
                    <a:pt x="27820" y="24052"/>
                  </a:cubicBezTo>
                  <a:cubicBezTo>
                    <a:pt x="27754" y="22317"/>
                    <a:pt x="27287" y="20883"/>
                    <a:pt x="26419" y="19782"/>
                  </a:cubicBezTo>
                  <a:cubicBezTo>
                    <a:pt x="25552" y="18714"/>
                    <a:pt x="24084" y="17914"/>
                    <a:pt x="22150" y="17413"/>
                  </a:cubicBezTo>
                  <a:lnTo>
                    <a:pt x="22150" y="17213"/>
                  </a:lnTo>
                  <a:cubicBezTo>
                    <a:pt x="23651" y="16880"/>
                    <a:pt x="24852" y="16112"/>
                    <a:pt x="25752" y="14978"/>
                  </a:cubicBezTo>
                  <a:cubicBezTo>
                    <a:pt x="26686" y="13878"/>
                    <a:pt x="27153" y="12477"/>
                    <a:pt x="27153" y="10875"/>
                  </a:cubicBezTo>
                  <a:cubicBezTo>
                    <a:pt x="27153" y="8407"/>
                    <a:pt x="26086" y="6606"/>
                    <a:pt x="24018" y="5438"/>
                  </a:cubicBezTo>
                  <a:cubicBezTo>
                    <a:pt x="23817" y="5305"/>
                    <a:pt x="23551" y="5205"/>
                    <a:pt x="23350" y="5105"/>
                  </a:cubicBezTo>
                  <a:cubicBezTo>
                    <a:pt x="21549" y="4304"/>
                    <a:pt x="19081" y="3870"/>
                    <a:pt x="15979" y="3737"/>
                  </a:cubicBezTo>
                  <a:lnTo>
                    <a:pt x="15979" y="1"/>
                  </a:lnTo>
                  <a:lnTo>
                    <a:pt x="12910" y="1"/>
                  </a:lnTo>
                  <a:lnTo>
                    <a:pt x="12910" y="3737"/>
                  </a:lnTo>
                  <a:lnTo>
                    <a:pt x="9707" y="3737"/>
                  </a:lnTo>
                  <a:lnTo>
                    <a:pt x="970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1" name="Google Shape;221;p26"/>
          <p:cNvGrpSpPr/>
          <p:nvPr/>
        </p:nvGrpSpPr>
        <p:grpSpPr>
          <a:xfrm>
            <a:off x="7336353" y="2571745"/>
            <a:ext cx="639809" cy="656126"/>
            <a:chOff x="5773427" y="1017736"/>
            <a:chExt cx="480951" cy="493217"/>
          </a:xfrm>
        </p:grpSpPr>
        <p:sp>
          <p:nvSpPr>
            <p:cNvPr id="222" name="Google Shape;222;p26"/>
            <p:cNvSpPr/>
            <p:nvPr/>
          </p:nvSpPr>
          <p:spPr>
            <a:xfrm rot="798727">
              <a:off x="5802944" y="1042270"/>
              <a:ext cx="246378" cy="285136"/>
            </a:xfrm>
            <a:custGeom>
              <a:avLst/>
              <a:gdLst/>
              <a:ahLst/>
              <a:cxnLst/>
              <a:rect l="l" t="t" r="r" b="b"/>
              <a:pathLst>
                <a:path w="6128" h="7092" extrusionOk="0">
                  <a:moveTo>
                    <a:pt x="2717" y="1"/>
                  </a:moveTo>
                  <a:cubicBezTo>
                    <a:pt x="2679" y="1"/>
                    <a:pt x="2638" y="7"/>
                    <a:pt x="2596" y="20"/>
                  </a:cubicBezTo>
                  <a:cubicBezTo>
                    <a:pt x="2167" y="152"/>
                    <a:pt x="2528" y="1263"/>
                    <a:pt x="1886" y="2413"/>
                  </a:cubicBezTo>
                  <a:cubicBezTo>
                    <a:pt x="1247" y="3562"/>
                    <a:pt x="1" y="3646"/>
                    <a:pt x="54" y="4082"/>
                  </a:cubicBezTo>
                  <a:cubicBezTo>
                    <a:pt x="109" y="4521"/>
                    <a:pt x="1859" y="4082"/>
                    <a:pt x="2406" y="5014"/>
                  </a:cubicBezTo>
                  <a:cubicBezTo>
                    <a:pt x="2938" y="5923"/>
                    <a:pt x="3005" y="7092"/>
                    <a:pt x="3364" y="7092"/>
                  </a:cubicBezTo>
                  <a:cubicBezTo>
                    <a:pt x="3373" y="7092"/>
                    <a:pt x="3381" y="7091"/>
                    <a:pt x="3390" y="7090"/>
                  </a:cubicBezTo>
                  <a:cubicBezTo>
                    <a:pt x="3772" y="7036"/>
                    <a:pt x="3552" y="4903"/>
                    <a:pt x="4427" y="4356"/>
                  </a:cubicBezTo>
                  <a:cubicBezTo>
                    <a:pt x="5303" y="3812"/>
                    <a:pt x="6127" y="3886"/>
                    <a:pt x="6070" y="3366"/>
                  </a:cubicBezTo>
                  <a:cubicBezTo>
                    <a:pt x="6015" y="2845"/>
                    <a:pt x="4306" y="2825"/>
                    <a:pt x="3870" y="2169"/>
                  </a:cubicBezTo>
                  <a:cubicBezTo>
                    <a:pt x="3457" y="1549"/>
                    <a:pt x="3322" y="1"/>
                    <a:pt x="27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6"/>
            <p:cNvSpPr/>
            <p:nvPr/>
          </p:nvSpPr>
          <p:spPr>
            <a:xfrm rot="798727">
              <a:off x="6079512" y="1314680"/>
              <a:ext cx="156157" cy="180723"/>
            </a:xfrm>
            <a:custGeom>
              <a:avLst/>
              <a:gdLst/>
              <a:ahLst/>
              <a:cxnLst/>
              <a:rect l="l" t="t" r="r" b="b"/>
              <a:pathLst>
                <a:path w="3884" h="4495" extrusionOk="0">
                  <a:moveTo>
                    <a:pt x="1723" y="1"/>
                  </a:moveTo>
                  <a:cubicBezTo>
                    <a:pt x="1699" y="1"/>
                    <a:pt x="1673" y="4"/>
                    <a:pt x="1647" y="13"/>
                  </a:cubicBezTo>
                  <a:cubicBezTo>
                    <a:pt x="1373" y="97"/>
                    <a:pt x="1603" y="800"/>
                    <a:pt x="1197" y="1530"/>
                  </a:cubicBezTo>
                  <a:cubicBezTo>
                    <a:pt x="792" y="2257"/>
                    <a:pt x="1" y="2311"/>
                    <a:pt x="35" y="2588"/>
                  </a:cubicBezTo>
                  <a:cubicBezTo>
                    <a:pt x="72" y="2865"/>
                    <a:pt x="1180" y="2588"/>
                    <a:pt x="1525" y="3176"/>
                  </a:cubicBezTo>
                  <a:cubicBezTo>
                    <a:pt x="1865" y="3754"/>
                    <a:pt x="1905" y="4495"/>
                    <a:pt x="2135" y="4495"/>
                  </a:cubicBezTo>
                  <a:cubicBezTo>
                    <a:pt x="2140" y="4495"/>
                    <a:pt x="2145" y="4494"/>
                    <a:pt x="2150" y="4494"/>
                  </a:cubicBezTo>
                  <a:cubicBezTo>
                    <a:pt x="2394" y="4460"/>
                    <a:pt x="2255" y="3108"/>
                    <a:pt x="2809" y="2760"/>
                  </a:cubicBezTo>
                  <a:cubicBezTo>
                    <a:pt x="3364" y="2416"/>
                    <a:pt x="3883" y="2463"/>
                    <a:pt x="3850" y="2135"/>
                  </a:cubicBezTo>
                  <a:cubicBezTo>
                    <a:pt x="3816" y="1804"/>
                    <a:pt x="2732" y="1790"/>
                    <a:pt x="2454" y="1374"/>
                  </a:cubicBezTo>
                  <a:cubicBezTo>
                    <a:pt x="2193" y="984"/>
                    <a:pt x="2109" y="1"/>
                    <a:pt x="17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4" name="Google Shape;224;p26"/>
          <p:cNvGrpSpPr/>
          <p:nvPr/>
        </p:nvGrpSpPr>
        <p:grpSpPr>
          <a:xfrm flipH="1">
            <a:off x="1167856" y="2625367"/>
            <a:ext cx="639775" cy="548882"/>
            <a:chOff x="4971638" y="2191152"/>
            <a:chExt cx="542964" cy="465786"/>
          </a:xfrm>
        </p:grpSpPr>
        <p:sp>
          <p:nvSpPr>
            <p:cNvPr id="225" name="Google Shape;225;p26"/>
            <p:cNvSpPr/>
            <p:nvPr/>
          </p:nvSpPr>
          <p:spPr>
            <a:xfrm>
              <a:off x="4971638" y="2191152"/>
              <a:ext cx="246376" cy="285134"/>
            </a:xfrm>
            <a:custGeom>
              <a:avLst/>
              <a:gdLst/>
              <a:ahLst/>
              <a:cxnLst/>
              <a:rect l="l" t="t" r="r" b="b"/>
              <a:pathLst>
                <a:path w="6128" h="7092" extrusionOk="0">
                  <a:moveTo>
                    <a:pt x="2717" y="1"/>
                  </a:moveTo>
                  <a:cubicBezTo>
                    <a:pt x="2679" y="1"/>
                    <a:pt x="2638" y="7"/>
                    <a:pt x="2596" y="20"/>
                  </a:cubicBezTo>
                  <a:cubicBezTo>
                    <a:pt x="2167" y="152"/>
                    <a:pt x="2528" y="1263"/>
                    <a:pt x="1886" y="2413"/>
                  </a:cubicBezTo>
                  <a:cubicBezTo>
                    <a:pt x="1247" y="3562"/>
                    <a:pt x="1" y="3646"/>
                    <a:pt x="54" y="4082"/>
                  </a:cubicBezTo>
                  <a:cubicBezTo>
                    <a:pt x="109" y="4521"/>
                    <a:pt x="1859" y="4082"/>
                    <a:pt x="2406" y="5014"/>
                  </a:cubicBezTo>
                  <a:cubicBezTo>
                    <a:pt x="2938" y="5923"/>
                    <a:pt x="3005" y="7092"/>
                    <a:pt x="3364" y="7092"/>
                  </a:cubicBezTo>
                  <a:cubicBezTo>
                    <a:pt x="3373" y="7092"/>
                    <a:pt x="3381" y="7091"/>
                    <a:pt x="3390" y="7090"/>
                  </a:cubicBezTo>
                  <a:cubicBezTo>
                    <a:pt x="3772" y="7036"/>
                    <a:pt x="3552" y="4903"/>
                    <a:pt x="4427" y="4356"/>
                  </a:cubicBezTo>
                  <a:cubicBezTo>
                    <a:pt x="5303" y="3812"/>
                    <a:pt x="6127" y="3886"/>
                    <a:pt x="6070" y="3366"/>
                  </a:cubicBezTo>
                  <a:cubicBezTo>
                    <a:pt x="6015" y="2845"/>
                    <a:pt x="4306" y="2825"/>
                    <a:pt x="3870" y="2169"/>
                  </a:cubicBezTo>
                  <a:cubicBezTo>
                    <a:pt x="3457" y="1549"/>
                    <a:pt x="3322" y="1"/>
                    <a:pt x="27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6"/>
            <p:cNvSpPr/>
            <p:nvPr/>
          </p:nvSpPr>
          <p:spPr>
            <a:xfrm>
              <a:off x="5358446" y="2476217"/>
              <a:ext cx="156156" cy="180721"/>
            </a:xfrm>
            <a:custGeom>
              <a:avLst/>
              <a:gdLst/>
              <a:ahLst/>
              <a:cxnLst/>
              <a:rect l="l" t="t" r="r" b="b"/>
              <a:pathLst>
                <a:path w="3884" h="4495" extrusionOk="0">
                  <a:moveTo>
                    <a:pt x="1723" y="1"/>
                  </a:moveTo>
                  <a:cubicBezTo>
                    <a:pt x="1699" y="1"/>
                    <a:pt x="1673" y="4"/>
                    <a:pt x="1647" y="13"/>
                  </a:cubicBezTo>
                  <a:cubicBezTo>
                    <a:pt x="1373" y="97"/>
                    <a:pt x="1603" y="800"/>
                    <a:pt x="1197" y="1530"/>
                  </a:cubicBezTo>
                  <a:cubicBezTo>
                    <a:pt x="792" y="2257"/>
                    <a:pt x="1" y="2311"/>
                    <a:pt x="35" y="2588"/>
                  </a:cubicBezTo>
                  <a:cubicBezTo>
                    <a:pt x="72" y="2865"/>
                    <a:pt x="1180" y="2588"/>
                    <a:pt x="1525" y="3176"/>
                  </a:cubicBezTo>
                  <a:cubicBezTo>
                    <a:pt x="1865" y="3754"/>
                    <a:pt x="1905" y="4495"/>
                    <a:pt x="2135" y="4495"/>
                  </a:cubicBezTo>
                  <a:cubicBezTo>
                    <a:pt x="2140" y="4495"/>
                    <a:pt x="2145" y="4494"/>
                    <a:pt x="2150" y="4494"/>
                  </a:cubicBezTo>
                  <a:cubicBezTo>
                    <a:pt x="2394" y="4460"/>
                    <a:pt x="2255" y="3108"/>
                    <a:pt x="2809" y="2760"/>
                  </a:cubicBezTo>
                  <a:cubicBezTo>
                    <a:pt x="3364" y="2416"/>
                    <a:pt x="3883" y="2463"/>
                    <a:pt x="3850" y="2135"/>
                  </a:cubicBezTo>
                  <a:cubicBezTo>
                    <a:pt x="3816" y="1804"/>
                    <a:pt x="2732" y="1790"/>
                    <a:pt x="2454" y="1374"/>
                  </a:cubicBezTo>
                  <a:cubicBezTo>
                    <a:pt x="2193" y="984"/>
                    <a:pt x="2109" y="1"/>
                    <a:pt x="17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7" name="Google Shape;227;p26"/>
          <p:cNvGrpSpPr/>
          <p:nvPr/>
        </p:nvGrpSpPr>
        <p:grpSpPr>
          <a:xfrm>
            <a:off x="7545300" y="445019"/>
            <a:ext cx="1297450" cy="477875"/>
            <a:chOff x="7164300" y="445025"/>
            <a:chExt cx="1297450" cy="477875"/>
          </a:xfrm>
        </p:grpSpPr>
        <p:grpSp>
          <p:nvGrpSpPr>
            <p:cNvPr id="228" name="Google Shape;228;p26"/>
            <p:cNvGrpSpPr/>
            <p:nvPr/>
          </p:nvGrpSpPr>
          <p:grpSpPr>
            <a:xfrm flipH="1">
              <a:off x="7164300" y="555088"/>
              <a:ext cx="1160025" cy="257725"/>
              <a:chOff x="3464600" y="3479675"/>
              <a:chExt cx="1160025" cy="257725"/>
            </a:xfrm>
          </p:grpSpPr>
          <p:sp>
            <p:nvSpPr>
              <p:cNvPr id="229" name="Google Shape;229;p26"/>
              <p:cNvSpPr/>
              <p:nvPr/>
            </p:nvSpPr>
            <p:spPr>
              <a:xfrm>
                <a:off x="3464600" y="3479675"/>
                <a:ext cx="1021600" cy="198500"/>
              </a:xfrm>
              <a:custGeom>
                <a:avLst/>
                <a:gdLst/>
                <a:ahLst/>
                <a:cxnLst/>
                <a:rect l="l" t="t" r="r" b="b"/>
                <a:pathLst>
                  <a:path w="40864" h="7940" extrusionOk="0">
                    <a:moveTo>
                      <a:pt x="1" y="1"/>
                    </a:moveTo>
                    <a:lnTo>
                      <a:pt x="1" y="1602"/>
                    </a:lnTo>
                    <a:lnTo>
                      <a:pt x="15845" y="1602"/>
                    </a:lnTo>
                    <a:lnTo>
                      <a:pt x="26319" y="7940"/>
                    </a:lnTo>
                    <a:lnTo>
                      <a:pt x="40863" y="7940"/>
                    </a:lnTo>
                    <a:lnTo>
                      <a:pt x="40863" y="6339"/>
                    </a:lnTo>
                    <a:lnTo>
                      <a:pt x="26720" y="6339"/>
                    </a:lnTo>
                    <a:lnTo>
                      <a:pt x="163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6"/>
              <p:cNvSpPr/>
              <p:nvPr/>
            </p:nvSpPr>
            <p:spPr>
              <a:xfrm>
                <a:off x="4458650" y="3572250"/>
                <a:ext cx="165975" cy="165150"/>
              </a:xfrm>
              <a:custGeom>
                <a:avLst/>
                <a:gdLst/>
                <a:ahLst/>
                <a:cxnLst/>
                <a:rect l="l" t="t" r="r" b="b"/>
                <a:pathLst>
                  <a:path w="6639" h="6606" extrusionOk="0">
                    <a:moveTo>
                      <a:pt x="3303" y="1602"/>
                    </a:moveTo>
                    <a:cubicBezTo>
                      <a:pt x="4270" y="1602"/>
                      <a:pt x="5004" y="2369"/>
                      <a:pt x="5004" y="3303"/>
                    </a:cubicBezTo>
                    <a:cubicBezTo>
                      <a:pt x="5004" y="4270"/>
                      <a:pt x="4270" y="5004"/>
                      <a:pt x="3303" y="5004"/>
                    </a:cubicBezTo>
                    <a:cubicBezTo>
                      <a:pt x="2335" y="5004"/>
                      <a:pt x="1602" y="4270"/>
                      <a:pt x="1602" y="3303"/>
                    </a:cubicBezTo>
                    <a:cubicBezTo>
                      <a:pt x="1602" y="2369"/>
                      <a:pt x="2335" y="1602"/>
                      <a:pt x="3303" y="1602"/>
                    </a:cubicBezTo>
                    <a:close/>
                    <a:moveTo>
                      <a:pt x="3303" y="0"/>
                    </a:moveTo>
                    <a:cubicBezTo>
                      <a:pt x="1501" y="0"/>
                      <a:pt x="0" y="1468"/>
                      <a:pt x="0" y="3303"/>
                    </a:cubicBezTo>
                    <a:cubicBezTo>
                      <a:pt x="0" y="5104"/>
                      <a:pt x="1468" y="6605"/>
                      <a:pt x="3303" y="6605"/>
                    </a:cubicBezTo>
                    <a:cubicBezTo>
                      <a:pt x="5137" y="6605"/>
                      <a:pt x="6638" y="5104"/>
                      <a:pt x="6605" y="3303"/>
                    </a:cubicBezTo>
                    <a:cubicBezTo>
                      <a:pt x="6605" y="1501"/>
                      <a:pt x="5137" y="0"/>
                      <a:pt x="33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1" name="Google Shape;231;p26"/>
            <p:cNvGrpSpPr/>
            <p:nvPr/>
          </p:nvGrpSpPr>
          <p:grpSpPr>
            <a:xfrm rot="10800000">
              <a:off x="7966375" y="445025"/>
              <a:ext cx="495375" cy="477875"/>
              <a:chOff x="3881575" y="2684100"/>
              <a:chExt cx="495375" cy="477875"/>
            </a:xfrm>
          </p:grpSpPr>
          <p:sp>
            <p:nvSpPr>
              <p:cNvPr id="232" name="Google Shape;232;p26"/>
              <p:cNvSpPr/>
              <p:nvPr/>
            </p:nvSpPr>
            <p:spPr>
              <a:xfrm>
                <a:off x="4195125" y="2684100"/>
                <a:ext cx="181825" cy="165150"/>
              </a:xfrm>
              <a:custGeom>
                <a:avLst/>
                <a:gdLst/>
                <a:ahLst/>
                <a:cxnLst/>
                <a:rect l="l" t="t" r="r" b="b"/>
                <a:pathLst>
                  <a:path w="7273" h="6606" extrusionOk="0">
                    <a:moveTo>
                      <a:pt x="3636" y="1"/>
                    </a:moveTo>
                    <a:cubicBezTo>
                      <a:pt x="2769" y="1"/>
                      <a:pt x="1935" y="368"/>
                      <a:pt x="1301" y="968"/>
                    </a:cubicBezTo>
                    <a:cubicBezTo>
                      <a:pt x="1" y="2269"/>
                      <a:pt x="1" y="4371"/>
                      <a:pt x="1301" y="5638"/>
                    </a:cubicBezTo>
                    <a:cubicBezTo>
                      <a:pt x="1935" y="6272"/>
                      <a:pt x="2803" y="6606"/>
                      <a:pt x="3636" y="6606"/>
                    </a:cubicBezTo>
                    <a:cubicBezTo>
                      <a:pt x="4470" y="6606"/>
                      <a:pt x="5304" y="6272"/>
                      <a:pt x="5971" y="5638"/>
                    </a:cubicBezTo>
                    <a:cubicBezTo>
                      <a:pt x="7272" y="4371"/>
                      <a:pt x="7272" y="2269"/>
                      <a:pt x="5971" y="968"/>
                    </a:cubicBezTo>
                    <a:cubicBezTo>
                      <a:pt x="5338" y="368"/>
                      <a:pt x="4504" y="1"/>
                      <a:pt x="36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6"/>
              <p:cNvSpPr/>
              <p:nvPr/>
            </p:nvSpPr>
            <p:spPr>
              <a:xfrm>
                <a:off x="3881575" y="2997675"/>
                <a:ext cx="180975" cy="164300"/>
              </a:xfrm>
              <a:custGeom>
                <a:avLst/>
                <a:gdLst/>
                <a:ahLst/>
                <a:cxnLst/>
                <a:rect l="l" t="t" r="r" b="b"/>
                <a:pathLst>
                  <a:path w="7239" h="6572" extrusionOk="0">
                    <a:moveTo>
                      <a:pt x="3636" y="0"/>
                    </a:moveTo>
                    <a:cubicBezTo>
                      <a:pt x="2736" y="0"/>
                      <a:pt x="1902" y="334"/>
                      <a:pt x="1301" y="934"/>
                    </a:cubicBezTo>
                    <a:cubicBezTo>
                      <a:pt x="0" y="2235"/>
                      <a:pt x="0" y="4337"/>
                      <a:pt x="1301" y="5604"/>
                    </a:cubicBezTo>
                    <a:cubicBezTo>
                      <a:pt x="1902" y="6238"/>
                      <a:pt x="2802" y="6572"/>
                      <a:pt x="3636" y="6572"/>
                    </a:cubicBezTo>
                    <a:cubicBezTo>
                      <a:pt x="4470" y="6572"/>
                      <a:pt x="5337" y="6271"/>
                      <a:pt x="5971" y="5604"/>
                    </a:cubicBezTo>
                    <a:cubicBezTo>
                      <a:pt x="7239" y="4337"/>
                      <a:pt x="7239" y="2235"/>
                      <a:pt x="5971" y="934"/>
                    </a:cubicBezTo>
                    <a:cubicBezTo>
                      <a:pt x="5337" y="334"/>
                      <a:pt x="4503" y="0"/>
                      <a:pt x="36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6"/>
              <p:cNvSpPr/>
              <p:nvPr/>
            </p:nvSpPr>
            <p:spPr>
              <a:xfrm>
                <a:off x="3990825" y="2783350"/>
                <a:ext cx="272700" cy="272725"/>
              </a:xfrm>
              <a:custGeom>
                <a:avLst/>
                <a:gdLst/>
                <a:ahLst/>
                <a:cxnLst/>
                <a:rect l="l" t="t" r="r" b="b"/>
                <a:pathLst>
                  <a:path w="10908" h="10909" extrusionOk="0">
                    <a:moveTo>
                      <a:pt x="9774" y="0"/>
                    </a:moveTo>
                    <a:lnTo>
                      <a:pt x="0" y="9774"/>
                    </a:lnTo>
                    <a:lnTo>
                      <a:pt x="1134" y="10908"/>
                    </a:lnTo>
                    <a:lnTo>
                      <a:pt x="10908" y="1135"/>
                    </a:lnTo>
                    <a:lnTo>
                      <a:pt x="977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53"/>
                                        </p:tgtEl>
                                        <p:attrNameLst>
                                          <p:attrName>style.visibility</p:attrName>
                                        </p:attrNameLst>
                                      </p:cBhvr>
                                      <p:to>
                                        <p:strVal val="visible"/>
                                      </p:to>
                                    </p:set>
                                    <p:animEffect transition="in" filter="fade">
                                      <p:cBhvr>
                                        <p:cTn id="7" dur="500"/>
                                        <p:tgtEl>
                                          <p:spTgt spid="153"/>
                                        </p:tgtEl>
                                      </p:cBhvr>
                                    </p:animEffect>
                                  </p:childTnLst>
                                </p:cTn>
                              </p:par>
                            </p:childTnLst>
                          </p:cTn>
                        </p:par>
                        <p:par>
                          <p:cTn id="8" fill="hold">
                            <p:stCondLst>
                              <p:cond delay="500"/>
                            </p:stCondLst>
                            <p:childTnLst>
                              <p:par>
                                <p:cTn id="9" presetID="2" presetClass="entr" presetSubtype="4" fill="hold" nodeType="afterEffect">
                                  <p:stCondLst>
                                    <p:cond delay="0"/>
                                  </p:stCondLst>
                                  <p:childTnLst>
                                    <p:set>
                                      <p:cBhvr>
                                        <p:cTn id="10" dur="1" fill="hold">
                                          <p:stCondLst>
                                            <p:cond delay="0"/>
                                          </p:stCondLst>
                                        </p:cTn>
                                        <p:tgtEl>
                                          <p:spTgt spid="154">
                                            <p:txEl>
                                              <p:pRg st="0" end="0"/>
                                            </p:txEl>
                                          </p:spTgt>
                                        </p:tgtEl>
                                        <p:attrNameLst>
                                          <p:attrName>style.visibility</p:attrName>
                                        </p:attrNameLst>
                                      </p:cBhvr>
                                      <p:to>
                                        <p:strVal val="visible"/>
                                      </p:to>
                                    </p:set>
                                    <p:anim calcmode="lin" valueType="num">
                                      <p:cBhvr additive="base">
                                        <p:cTn id="11" dur="500" fill="hold"/>
                                        <p:tgtEl>
                                          <p:spTgt spid="154">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54">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0000" y="361491"/>
            <a:ext cx="7704000" cy="572700"/>
          </a:xfrm>
        </p:spPr>
        <p:txBody>
          <a:bodyPr/>
          <a:lstStyle/>
          <a:p>
            <a:r>
              <a:rPr lang="en-US" dirty="0"/>
              <a:t>What is Bitcoin?</a:t>
            </a:r>
          </a:p>
        </p:txBody>
      </p:sp>
      <p:sp>
        <p:nvSpPr>
          <p:cNvPr id="4" name="Slide Number Placeholder 3"/>
          <p:cNvSpPr>
            <a:spLocks noGrp="1"/>
          </p:cNvSpPr>
          <p:nvPr>
            <p:ph type="sldNum" idx="12"/>
          </p:nvPr>
        </p:nvSpPr>
        <p:spPr>
          <a:xfrm>
            <a:off x="8593730" y="4744050"/>
            <a:ext cx="548700" cy="393600"/>
          </a:xfrm>
        </p:spPr>
        <p:txBody>
          <a:bodyPr/>
          <a:lstStyle/>
          <a:p>
            <a:pPr marL="0" lvl="0" indent="0" algn="l" rtl="0">
              <a:spcBef>
                <a:spcPts val="0"/>
              </a:spcBef>
              <a:spcAft>
                <a:spcPts val="0"/>
              </a:spcAft>
              <a:buNone/>
            </a:pPr>
            <a:fld id="{00000000-1234-1234-1234-123412341234}" type="slidenum">
              <a:rPr lang="en" smtClean="0"/>
              <a:t>2</a:t>
            </a:fld>
            <a:endParaRPr lang="en"/>
          </a:p>
        </p:txBody>
      </p:sp>
      <p:grpSp>
        <p:nvGrpSpPr>
          <p:cNvPr id="5" name="Google Shape;252;p27"/>
          <p:cNvGrpSpPr/>
          <p:nvPr/>
        </p:nvGrpSpPr>
        <p:grpSpPr>
          <a:xfrm rot="10800000" flipH="1">
            <a:off x="54650" y="97236"/>
            <a:ext cx="542964" cy="465786"/>
            <a:chOff x="5863675" y="3789852"/>
            <a:chExt cx="542964" cy="465786"/>
          </a:xfrm>
        </p:grpSpPr>
        <p:sp>
          <p:nvSpPr>
            <p:cNvPr id="6" name="Google Shape;253;p27"/>
            <p:cNvSpPr/>
            <p:nvPr/>
          </p:nvSpPr>
          <p:spPr>
            <a:xfrm>
              <a:off x="5863675" y="3789852"/>
              <a:ext cx="246376" cy="285134"/>
            </a:xfrm>
            <a:custGeom>
              <a:avLst/>
              <a:gdLst/>
              <a:ahLst/>
              <a:cxnLst/>
              <a:rect l="l" t="t" r="r" b="b"/>
              <a:pathLst>
                <a:path w="6128" h="7092" extrusionOk="0">
                  <a:moveTo>
                    <a:pt x="2717" y="1"/>
                  </a:moveTo>
                  <a:cubicBezTo>
                    <a:pt x="2679" y="1"/>
                    <a:pt x="2638" y="7"/>
                    <a:pt x="2596" y="20"/>
                  </a:cubicBezTo>
                  <a:cubicBezTo>
                    <a:pt x="2167" y="152"/>
                    <a:pt x="2528" y="1263"/>
                    <a:pt x="1886" y="2413"/>
                  </a:cubicBezTo>
                  <a:cubicBezTo>
                    <a:pt x="1247" y="3562"/>
                    <a:pt x="1" y="3646"/>
                    <a:pt x="54" y="4082"/>
                  </a:cubicBezTo>
                  <a:cubicBezTo>
                    <a:pt x="109" y="4521"/>
                    <a:pt x="1859" y="4082"/>
                    <a:pt x="2406" y="5014"/>
                  </a:cubicBezTo>
                  <a:cubicBezTo>
                    <a:pt x="2938" y="5923"/>
                    <a:pt x="3005" y="7092"/>
                    <a:pt x="3364" y="7092"/>
                  </a:cubicBezTo>
                  <a:cubicBezTo>
                    <a:pt x="3373" y="7092"/>
                    <a:pt x="3381" y="7091"/>
                    <a:pt x="3390" y="7090"/>
                  </a:cubicBezTo>
                  <a:cubicBezTo>
                    <a:pt x="3772" y="7036"/>
                    <a:pt x="3552" y="4903"/>
                    <a:pt x="4427" y="4356"/>
                  </a:cubicBezTo>
                  <a:cubicBezTo>
                    <a:pt x="5303" y="3812"/>
                    <a:pt x="6127" y="3886"/>
                    <a:pt x="6070" y="3366"/>
                  </a:cubicBezTo>
                  <a:cubicBezTo>
                    <a:pt x="6015" y="2845"/>
                    <a:pt x="4306" y="2825"/>
                    <a:pt x="3870" y="2169"/>
                  </a:cubicBezTo>
                  <a:cubicBezTo>
                    <a:pt x="3457" y="1549"/>
                    <a:pt x="3322" y="1"/>
                    <a:pt x="2717" y="1"/>
                  </a:cubicBezTo>
                  <a:close/>
                </a:path>
              </a:pathLst>
            </a:custGeom>
            <a:solidFill>
              <a:srgbClr val="FBBF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54;p27"/>
            <p:cNvSpPr/>
            <p:nvPr/>
          </p:nvSpPr>
          <p:spPr>
            <a:xfrm>
              <a:off x="6250483" y="4074917"/>
              <a:ext cx="156156" cy="180721"/>
            </a:xfrm>
            <a:custGeom>
              <a:avLst/>
              <a:gdLst/>
              <a:ahLst/>
              <a:cxnLst/>
              <a:rect l="l" t="t" r="r" b="b"/>
              <a:pathLst>
                <a:path w="3884" h="4495" extrusionOk="0">
                  <a:moveTo>
                    <a:pt x="1723" y="1"/>
                  </a:moveTo>
                  <a:cubicBezTo>
                    <a:pt x="1699" y="1"/>
                    <a:pt x="1673" y="4"/>
                    <a:pt x="1647" y="13"/>
                  </a:cubicBezTo>
                  <a:cubicBezTo>
                    <a:pt x="1373" y="97"/>
                    <a:pt x="1603" y="800"/>
                    <a:pt x="1197" y="1530"/>
                  </a:cubicBezTo>
                  <a:cubicBezTo>
                    <a:pt x="792" y="2257"/>
                    <a:pt x="1" y="2311"/>
                    <a:pt x="35" y="2588"/>
                  </a:cubicBezTo>
                  <a:cubicBezTo>
                    <a:pt x="72" y="2865"/>
                    <a:pt x="1180" y="2588"/>
                    <a:pt x="1525" y="3176"/>
                  </a:cubicBezTo>
                  <a:cubicBezTo>
                    <a:pt x="1865" y="3754"/>
                    <a:pt x="1905" y="4495"/>
                    <a:pt x="2135" y="4495"/>
                  </a:cubicBezTo>
                  <a:cubicBezTo>
                    <a:pt x="2140" y="4495"/>
                    <a:pt x="2145" y="4494"/>
                    <a:pt x="2150" y="4494"/>
                  </a:cubicBezTo>
                  <a:cubicBezTo>
                    <a:pt x="2394" y="4460"/>
                    <a:pt x="2255" y="3108"/>
                    <a:pt x="2809" y="2760"/>
                  </a:cubicBezTo>
                  <a:cubicBezTo>
                    <a:pt x="3364" y="2416"/>
                    <a:pt x="3883" y="2463"/>
                    <a:pt x="3850" y="2135"/>
                  </a:cubicBezTo>
                  <a:cubicBezTo>
                    <a:pt x="3816" y="1804"/>
                    <a:pt x="2732" y="1790"/>
                    <a:pt x="2454" y="1374"/>
                  </a:cubicBezTo>
                  <a:cubicBezTo>
                    <a:pt x="2193" y="984"/>
                    <a:pt x="2109" y="1"/>
                    <a:pt x="1723" y="1"/>
                  </a:cubicBezTo>
                  <a:close/>
                </a:path>
              </a:pathLst>
            </a:custGeom>
            <a:solidFill>
              <a:srgbClr val="FBBF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 name="Google Shape;249;p27"/>
          <p:cNvGrpSpPr/>
          <p:nvPr/>
        </p:nvGrpSpPr>
        <p:grpSpPr>
          <a:xfrm rot="10800000">
            <a:off x="8571492" y="97236"/>
            <a:ext cx="542964" cy="465786"/>
            <a:chOff x="5863675" y="3789852"/>
            <a:chExt cx="542964" cy="465786"/>
          </a:xfrm>
        </p:grpSpPr>
        <p:sp>
          <p:nvSpPr>
            <p:cNvPr id="9" name="Google Shape;250;p27"/>
            <p:cNvSpPr/>
            <p:nvPr/>
          </p:nvSpPr>
          <p:spPr>
            <a:xfrm>
              <a:off x="5863675" y="3789852"/>
              <a:ext cx="246376" cy="285134"/>
            </a:xfrm>
            <a:custGeom>
              <a:avLst/>
              <a:gdLst/>
              <a:ahLst/>
              <a:cxnLst/>
              <a:rect l="l" t="t" r="r" b="b"/>
              <a:pathLst>
                <a:path w="6128" h="7092" extrusionOk="0">
                  <a:moveTo>
                    <a:pt x="2717" y="1"/>
                  </a:moveTo>
                  <a:cubicBezTo>
                    <a:pt x="2679" y="1"/>
                    <a:pt x="2638" y="7"/>
                    <a:pt x="2596" y="20"/>
                  </a:cubicBezTo>
                  <a:cubicBezTo>
                    <a:pt x="2167" y="152"/>
                    <a:pt x="2528" y="1263"/>
                    <a:pt x="1886" y="2413"/>
                  </a:cubicBezTo>
                  <a:cubicBezTo>
                    <a:pt x="1247" y="3562"/>
                    <a:pt x="1" y="3646"/>
                    <a:pt x="54" y="4082"/>
                  </a:cubicBezTo>
                  <a:cubicBezTo>
                    <a:pt x="109" y="4521"/>
                    <a:pt x="1859" y="4082"/>
                    <a:pt x="2406" y="5014"/>
                  </a:cubicBezTo>
                  <a:cubicBezTo>
                    <a:pt x="2938" y="5923"/>
                    <a:pt x="3005" y="7092"/>
                    <a:pt x="3364" y="7092"/>
                  </a:cubicBezTo>
                  <a:cubicBezTo>
                    <a:pt x="3373" y="7092"/>
                    <a:pt x="3381" y="7091"/>
                    <a:pt x="3390" y="7090"/>
                  </a:cubicBezTo>
                  <a:cubicBezTo>
                    <a:pt x="3772" y="7036"/>
                    <a:pt x="3552" y="4903"/>
                    <a:pt x="4427" y="4356"/>
                  </a:cubicBezTo>
                  <a:cubicBezTo>
                    <a:pt x="5303" y="3812"/>
                    <a:pt x="6127" y="3886"/>
                    <a:pt x="6070" y="3366"/>
                  </a:cubicBezTo>
                  <a:cubicBezTo>
                    <a:pt x="6015" y="2845"/>
                    <a:pt x="4306" y="2825"/>
                    <a:pt x="3870" y="2169"/>
                  </a:cubicBezTo>
                  <a:cubicBezTo>
                    <a:pt x="3457" y="1549"/>
                    <a:pt x="3322" y="1"/>
                    <a:pt x="2717" y="1"/>
                  </a:cubicBezTo>
                  <a:close/>
                </a:path>
              </a:pathLst>
            </a:custGeom>
            <a:solidFill>
              <a:srgbClr val="FBBF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51;p27"/>
            <p:cNvSpPr/>
            <p:nvPr/>
          </p:nvSpPr>
          <p:spPr>
            <a:xfrm>
              <a:off x="6250483" y="4074917"/>
              <a:ext cx="156156" cy="180721"/>
            </a:xfrm>
            <a:custGeom>
              <a:avLst/>
              <a:gdLst/>
              <a:ahLst/>
              <a:cxnLst/>
              <a:rect l="l" t="t" r="r" b="b"/>
              <a:pathLst>
                <a:path w="3884" h="4495" extrusionOk="0">
                  <a:moveTo>
                    <a:pt x="1723" y="1"/>
                  </a:moveTo>
                  <a:cubicBezTo>
                    <a:pt x="1699" y="1"/>
                    <a:pt x="1673" y="4"/>
                    <a:pt x="1647" y="13"/>
                  </a:cubicBezTo>
                  <a:cubicBezTo>
                    <a:pt x="1373" y="97"/>
                    <a:pt x="1603" y="800"/>
                    <a:pt x="1197" y="1530"/>
                  </a:cubicBezTo>
                  <a:cubicBezTo>
                    <a:pt x="792" y="2257"/>
                    <a:pt x="1" y="2311"/>
                    <a:pt x="35" y="2588"/>
                  </a:cubicBezTo>
                  <a:cubicBezTo>
                    <a:pt x="72" y="2865"/>
                    <a:pt x="1180" y="2588"/>
                    <a:pt x="1525" y="3176"/>
                  </a:cubicBezTo>
                  <a:cubicBezTo>
                    <a:pt x="1865" y="3754"/>
                    <a:pt x="1905" y="4495"/>
                    <a:pt x="2135" y="4495"/>
                  </a:cubicBezTo>
                  <a:cubicBezTo>
                    <a:pt x="2140" y="4495"/>
                    <a:pt x="2145" y="4494"/>
                    <a:pt x="2150" y="4494"/>
                  </a:cubicBezTo>
                  <a:cubicBezTo>
                    <a:pt x="2394" y="4460"/>
                    <a:pt x="2255" y="3108"/>
                    <a:pt x="2809" y="2760"/>
                  </a:cubicBezTo>
                  <a:cubicBezTo>
                    <a:pt x="3364" y="2416"/>
                    <a:pt x="3883" y="2463"/>
                    <a:pt x="3850" y="2135"/>
                  </a:cubicBezTo>
                  <a:cubicBezTo>
                    <a:pt x="3816" y="1804"/>
                    <a:pt x="2732" y="1790"/>
                    <a:pt x="2454" y="1374"/>
                  </a:cubicBezTo>
                  <a:cubicBezTo>
                    <a:pt x="2193" y="984"/>
                    <a:pt x="2109" y="1"/>
                    <a:pt x="1723" y="1"/>
                  </a:cubicBezTo>
                  <a:close/>
                </a:path>
              </a:pathLst>
            </a:custGeom>
            <a:solidFill>
              <a:srgbClr val="FBBF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 name="Google Shape;245;p27"/>
          <p:cNvGrpSpPr/>
          <p:nvPr/>
        </p:nvGrpSpPr>
        <p:grpSpPr>
          <a:xfrm flipH="1">
            <a:off x="102239" y="4568875"/>
            <a:ext cx="495375" cy="477875"/>
            <a:chOff x="3881575" y="2684100"/>
            <a:chExt cx="495375" cy="477875"/>
          </a:xfrm>
        </p:grpSpPr>
        <p:sp>
          <p:nvSpPr>
            <p:cNvPr id="12" name="Google Shape;246;p27"/>
            <p:cNvSpPr/>
            <p:nvPr/>
          </p:nvSpPr>
          <p:spPr>
            <a:xfrm>
              <a:off x="4195125" y="2684100"/>
              <a:ext cx="181825" cy="165150"/>
            </a:xfrm>
            <a:custGeom>
              <a:avLst/>
              <a:gdLst/>
              <a:ahLst/>
              <a:cxnLst/>
              <a:rect l="l" t="t" r="r" b="b"/>
              <a:pathLst>
                <a:path w="7273" h="6606" extrusionOk="0">
                  <a:moveTo>
                    <a:pt x="3636" y="1"/>
                  </a:moveTo>
                  <a:cubicBezTo>
                    <a:pt x="2769" y="1"/>
                    <a:pt x="1935" y="368"/>
                    <a:pt x="1301" y="968"/>
                  </a:cubicBezTo>
                  <a:cubicBezTo>
                    <a:pt x="1" y="2269"/>
                    <a:pt x="1" y="4371"/>
                    <a:pt x="1301" y="5638"/>
                  </a:cubicBezTo>
                  <a:cubicBezTo>
                    <a:pt x="1935" y="6272"/>
                    <a:pt x="2803" y="6606"/>
                    <a:pt x="3636" y="6606"/>
                  </a:cubicBezTo>
                  <a:cubicBezTo>
                    <a:pt x="4470" y="6606"/>
                    <a:pt x="5304" y="6272"/>
                    <a:pt x="5971" y="5638"/>
                  </a:cubicBezTo>
                  <a:cubicBezTo>
                    <a:pt x="7272" y="4371"/>
                    <a:pt x="7272" y="2269"/>
                    <a:pt x="5971" y="968"/>
                  </a:cubicBezTo>
                  <a:cubicBezTo>
                    <a:pt x="5338" y="368"/>
                    <a:pt x="4504" y="1"/>
                    <a:pt x="36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47;p27"/>
            <p:cNvSpPr/>
            <p:nvPr/>
          </p:nvSpPr>
          <p:spPr>
            <a:xfrm>
              <a:off x="3881575" y="2997675"/>
              <a:ext cx="180975" cy="164300"/>
            </a:xfrm>
            <a:custGeom>
              <a:avLst/>
              <a:gdLst/>
              <a:ahLst/>
              <a:cxnLst/>
              <a:rect l="l" t="t" r="r" b="b"/>
              <a:pathLst>
                <a:path w="7239" h="6572" extrusionOk="0">
                  <a:moveTo>
                    <a:pt x="3636" y="0"/>
                  </a:moveTo>
                  <a:cubicBezTo>
                    <a:pt x="2736" y="0"/>
                    <a:pt x="1902" y="334"/>
                    <a:pt x="1301" y="934"/>
                  </a:cubicBezTo>
                  <a:cubicBezTo>
                    <a:pt x="0" y="2235"/>
                    <a:pt x="0" y="4337"/>
                    <a:pt x="1301" y="5604"/>
                  </a:cubicBezTo>
                  <a:cubicBezTo>
                    <a:pt x="1902" y="6238"/>
                    <a:pt x="2802" y="6572"/>
                    <a:pt x="3636" y="6572"/>
                  </a:cubicBezTo>
                  <a:cubicBezTo>
                    <a:pt x="4470" y="6572"/>
                    <a:pt x="5337" y="6271"/>
                    <a:pt x="5971" y="5604"/>
                  </a:cubicBezTo>
                  <a:cubicBezTo>
                    <a:pt x="7239" y="4337"/>
                    <a:pt x="7239" y="2235"/>
                    <a:pt x="5971" y="934"/>
                  </a:cubicBezTo>
                  <a:cubicBezTo>
                    <a:pt x="5337" y="334"/>
                    <a:pt x="4503" y="0"/>
                    <a:pt x="36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48;p27"/>
            <p:cNvSpPr/>
            <p:nvPr/>
          </p:nvSpPr>
          <p:spPr>
            <a:xfrm>
              <a:off x="3990825" y="2783350"/>
              <a:ext cx="272700" cy="272725"/>
            </a:xfrm>
            <a:custGeom>
              <a:avLst/>
              <a:gdLst/>
              <a:ahLst/>
              <a:cxnLst/>
              <a:rect l="l" t="t" r="r" b="b"/>
              <a:pathLst>
                <a:path w="10908" h="10909" extrusionOk="0">
                  <a:moveTo>
                    <a:pt x="9774" y="0"/>
                  </a:moveTo>
                  <a:lnTo>
                    <a:pt x="0" y="9774"/>
                  </a:lnTo>
                  <a:lnTo>
                    <a:pt x="1134" y="10908"/>
                  </a:lnTo>
                  <a:lnTo>
                    <a:pt x="10908" y="1135"/>
                  </a:lnTo>
                  <a:lnTo>
                    <a:pt x="97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 name="Google Shape;241;p27"/>
          <p:cNvGrpSpPr/>
          <p:nvPr/>
        </p:nvGrpSpPr>
        <p:grpSpPr>
          <a:xfrm rot="5400000" flipH="1">
            <a:off x="8584980" y="4593855"/>
            <a:ext cx="495375" cy="477875"/>
            <a:chOff x="3881575" y="2684100"/>
            <a:chExt cx="495375" cy="477875"/>
          </a:xfrm>
        </p:grpSpPr>
        <p:sp>
          <p:nvSpPr>
            <p:cNvPr id="16" name="Google Shape;242;p27"/>
            <p:cNvSpPr/>
            <p:nvPr/>
          </p:nvSpPr>
          <p:spPr>
            <a:xfrm>
              <a:off x="4195125" y="2684100"/>
              <a:ext cx="181825" cy="165150"/>
            </a:xfrm>
            <a:custGeom>
              <a:avLst/>
              <a:gdLst/>
              <a:ahLst/>
              <a:cxnLst/>
              <a:rect l="l" t="t" r="r" b="b"/>
              <a:pathLst>
                <a:path w="7273" h="6606" extrusionOk="0">
                  <a:moveTo>
                    <a:pt x="3636" y="1"/>
                  </a:moveTo>
                  <a:cubicBezTo>
                    <a:pt x="2769" y="1"/>
                    <a:pt x="1935" y="368"/>
                    <a:pt x="1301" y="968"/>
                  </a:cubicBezTo>
                  <a:cubicBezTo>
                    <a:pt x="1" y="2269"/>
                    <a:pt x="1" y="4371"/>
                    <a:pt x="1301" y="5638"/>
                  </a:cubicBezTo>
                  <a:cubicBezTo>
                    <a:pt x="1935" y="6272"/>
                    <a:pt x="2803" y="6606"/>
                    <a:pt x="3636" y="6606"/>
                  </a:cubicBezTo>
                  <a:cubicBezTo>
                    <a:pt x="4470" y="6606"/>
                    <a:pt x="5304" y="6272"/>
                    <a:pt x="5971" y="5638"/>
                  </a:cubicBezTo>
                  <a:cubicBezTo>
                    <a:pt x="7272" y="4371"/>
                    <a:pt x="7272" y="2269"/>
                    <a:pt x="5971" y="968"/>
                  </a:cubicBezTo>
                  <a:cubicBezTo>
                    <a:pt x="5338" y="368"/>
                    <a:pt x="4504" y="1"/>
                    <a:pt x="363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43;p27"/>
            <p:cNvSpPr/>
            <p:nvPr/>
          </p:nvSpPr>
          <p:spPr>
            <a:xfrm>
              <a:off x="3881575" y="2997675"/>
              <a:ext cx="180975" cy="164300"/>
            </a:xfrm>
            <a:custGeom>
              <a:avLst/>
              <a:gdLst/>
              <a:ahLst/>
              <a:cxnLst/>
              <a:rect l="l" t="t" r="r" b="b"/>
              <a:pathLst>
                <a:path w="7239" h="6572" extrusionOk="0">
                  <a:moveTo>
                    <a:pt x="3636" y="0"/>
                  </a:moveTo>
                  <a:cubicBezTo>
                    <a:pt x="2736" y="0"/>
                    <a:pt x="1902" y="334"/>
                    <a:pt x="1301" y="934"/>
                  </a:cubicBezTo>
                  <a:cubicBezTo>
                    <a:pt x="0" y="2235"/>
                    <a:pt x="0" y="4337"/>
                    <a:pt x="1301" y="5604"/>
                  </a:cubicBezTo>
                  <a:cubicBezTo>
                    <a:pt x="1902" y="6238"/>
                    <a:pt x="2802" y="6572"/>
                    <a:pt x="3636" y="6572"/>
                  </a:cubicBezTo>
                  <a:cubicBezTo>
                    <a:pt x="4470" y="6572"/>
                    <a:pt x="5337" y="6271"/>
                    <a:pt x="5971" y="5604"/>
                  </a:cubicBezTo>
                  <a:cubicBezTo>
                    <a:pt x="7239" y="4337"/>
                    <a:pt x="7239" y="2235"/>
                    <a:pt x="5971" y="934"/>
                  </a:cubicBezTo>
                  <a:cubicBezTo>
                    <a:pt x="5337" y="334"/>
                    <a:pt x="4503" y="0"/>
                    <a:pt x="363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44;p27"/>
            <p:cNvSpPr/>
            <p:nvPr/>
          </p:nvSpPr>
          <p:spPr>
            <a:xfrm>
              <a:off x="3990825" y="2783350"/>
              <a:ext cx="272700" cy="272725"/>
            </a:xfrm>
            <a:custGeom>
              <a:avLst/>
              <a:gdLst/>
              <a:ahLst/>
              <a:cxnLst/>
              <a:rect l="l" t="t" r="r" b="b"/>
              <a:pathLst>
                <a:path w="10908" h="10909" extrusionOk="0">
                  <a:moveTo>
                    <a:pt x="9774" y="0"/>
                  </a:moveTo>
                  <a:lnTo>
                    <a:pt x="0" y="9774"/>
                  </a:lnTo>
                  <a:lnTo>
                    <a:pt x="1134" y="10908"/>
                  </a:lnTo>
                  <a:lnTo>
                    <a:pt x="10908" y="1135"/>
                  </a:lnTo>
                  <a:lnTo>
                    <a:pt x="977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 name="Round Same Side Corner Rectangle 39"/>
          <p:cNvSpPr/>
          <p:nvPr/>
        </p:nvSpPr>
        <p:spPr>
          <a:xfrm>
            <a:off x="1615604" y="1205685"/>
            <a:ext cx="2674455" cy="390865"/>
          </a:xfrm>
          <a:prstGeom prst="round2Same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600" b="1" dirty="0"/>
              <a:t>Introduction to Bitcoin:</a:t>
            </a:r>
          </a:p>
        </p:txBody>
      </p:sp>
      <p:sp>
        <p:nvSpPr>
          <p:cNvPr id="41" name="TextBox 40"/>
          <p:cNvSpPr txBox="1"/>
          <p:nvPr/>
        </p:nvSpPr>
        <p:spPr>
          <a:xfrm>
            <a:off x="1545114" y="1615297"/>
            <a:ext cx="4328137" cy="523220"/>
          </a:xfrm>
          <a:prstGeom prst="rect">
            <a:avLst/>
          </a:prstGeom>
          <a:noFill/>
        </p:spPr>
        <p:txBody>
          <a:bodyPr wrap="square" rtlCol="0">
            <a:spAutoFit/>
          </a:bodyPr>
          <a:lstStyle/>
          <a:p>
            <a:pPr marL="285750" indent="-285750">
              <a:buFont typeface="Wingdings" panose="05000000000000000000" pitchFamily="2" charset="2"/>
              <a:buChar char="§"/>
            </a:pPr>
            <a:r>
              <a:rPr lang="en-US" dirty="0"/>
              <a:t>Bitcoin is digital money created in 2009</a:t>
            </a:r>
            <a:r>
              <a:rPr lang="en-US" dirty="0" smtClean="0"/>
              <a:t>.</a:t>
            </a:r>
          </a:p>
          <a:p>
            <a:pPr marL="285750" indent="-285750">
              <a:buFont typeface="Wingdings" panose="05000000000000000000" pitchFamily="2" charset="2"/>
              <a:buChar char="§"/>
            </a:pPr>
            <a:r>
              <a:rPr lang="en-US" dirty="0"/>
              <a:t>It's stored in a digital format, like a virtual wallet.</a:t>
            </a:r>
            <a:endParaRPr lang="en-US" dirty="0"/>
          </a:p>
        </p:txBody>
      </p:sp>
      <p:sp>
        <p:nvSpPr>
          <p:cNvPr id="42" name="Round Same Side Corner Rectangle 41"/>
          <p:cNvSpPr/>
          <p:nvPr/>
        </p:nvSpPr>
        <p:spPr>
          <a:xfrm>
            <a:off x="1615604" y="2321609"/>
            <a:ext cx="3115739" cy="390865"/>
          </a:xfrm>
          <a:prstGeom prst="round2SameRect">
            <a:avLst/>
          </a:prstGeom>
          <a:solidFill>
            <a:schemeClr val="accent1">
              <a:lumMod val="75000"/>
            </a:schemeClr>
          </a:solidFill>
          <a:ln>
            <a:solidFill>
              <a:schemeClr val="bg1">
                <a:lumMod val="9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en-US" sz="1600" b="1" dirty="0"/>
              <a:t>Peer-to-Peer Transactions:</a:t>
            </a:r>
          </a:p>
        </p:txBody>
      </p:sp>
      <p:sp>
        <p:nvSpPr>
          <p:cNvPr id="43" name="TextBox 42"/>
          <p:cNvSpPr txBox="1"/>
          <p:nvPr/>
        </p:nvSpPr>
        <p:spPr>
          <a:xfrm>
            <a:off x="1545114" y="2776121"/>
            <a:ext cx="4328137" cy="523220"/>
          </a:xfrm>
          <a:prstGeom prst="rect">
            <a:avLst/>
          </a:prstGeom>
          <a:noFill/>
        </p:spPr>
        <p:txBody>
          <a:bodyPr wrap="square" rtlCol="0">
            <a:spAutoFit/>
          </a:bodyPr>
          <a:lstStyle/>
          <a:p>
            <a:pPr marL="285750" indent="-285750">
              <a:buFont typeface="Wingdings" panose="05000000000000000000" pitchFamily="2" charset="2"/>
              <a:buChar char="§"/>
            </a:pPr>
            <a:r>
              <a:rPr lang="en-US" dirty="0"/>
              <a:t>People can send and receive Bitcoin directly.</a:t>
            </a:r>
          </a:p>
          <a:p>
            <a:pPr marL="285750" indent="-285750">
              <a:buFont typeface="Wingdings" panose="05000000000000000000" pitchFamily="2" charset="2"/>
              <a:buChar char="§"/>
            </a:pPr>
            <a:r>
              <a:rPr lang="en-US" dirty="0"/>
              <a:t>No need for banks or middlemen.</a:t>
            </a:r>
          </a:p>
        </p:txBody>
      </p:sp>
      <p:sp>
        <p:nvSpPr>
          <p:cNvPr id="44" name="Round Same Side Corner Rectangle 43"/>
          <p:cNvSpPr/>
          <p:nvPr/>
        </p:nvSpPr>
        <p:spPr>
          <a:xfrm>
            <a:off x="1615604" y="3447141"/>
            <a:ext cx="3115739" cy="390865"/>
          </a:xfrm>
          <a:prstGeom prst="round2SameRect">
            <a:avLst/>
          </a:prstGeom>
          <a:solidFill>
            <a:srgbClr val="FF6699"/>
          </a:solidFill>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en-US" sz="1600" b="1" dirty="0">
                <a:solidFill>
                  <a:schemeClr val="accent6"/>
                </a:solidFill>
              </a:rPr>
              <a:t>Blockchain Technology:</a:t>
            </a:r>
          </a:p>
        </p:txBody>
      </p:sp>
      <p:sp>
        <p:nvSpPr>
          <p:cNvPr id="45" name="TextBox 44"/>
          <p:cNvSpPr txBox="1"/>
          <p:nvPr/>
        </p:nvSpPr>
        <p:spPr>
          <a:xfrm>
            <a:off x="1545114" y="3908828"/>
            <a:ext cx="5002957" cy="523220"/>
          </a:xfrm>
          <a:prstGeom prst="rect">
            <a:avLst/>
          </a:prstGeom>
          <a:noFill/>
        </p:spPr>
        <p:txBody>
          <a:bodyPr wrap="square" rtlCol="0">
            <a:spAutoFit/>
          </a:bodyPr>
          <a:lstStyle/>
          <a:p>
            <a:pPr marL="285750" indent="-285750">
              <a:buFont typeface="Wingdings" panose="05000000000000000000" pitchFamily="2" charset="2"/>
              <a:buChar char="§"/>
            </a:pPr>
            <a:r>
              <a:rPr lang="en-US" dirty="0"/>
              <a:t>Transactions are recorded on a secure public ledger.</a:t>
            </a:r>
          </a:p>
          <a:p>
            <a:pPr marL="285750" indent="-285750">
              <a:buFont typeface="Wingdings" panose="05000000000000000000" pitchFamily="2" charset="2"/>
              <a:buChar char="§"/>
            </a:pPr>
            <a:r>
              <a:rPr lang="en-US" dirty="0"/>
              <a:t>Everyone can see them, making it transparent.</a:t>
            </a:r>
          </a:p>
        </p:txBody>
      </p:sp>
    </p:spTree>
    <p:extLst>
      <p:ext uri="{BB962C8B-B14F-4D97-AF65-F5344CB8AC3E}">
        <p14:creationId xmlns:p14="http://schemas.microsoft.com/office/powerpoint/2010/main" val="127091191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0"/>
                                        </p:tgtEl>
                                        <p:attrNameLst>
                                          <p:attrName>style.visibility</p:attrName>
                                        </p:attrNameLst>
                                      </p:cBhvr>
                                      <p:to>
                                        <p:strVal val="visible"/>
                                      </p:to>
                                    </p:set>
                                    <p:animEffect transition="in" filter="fade">
                                      <p:cBhvr>
                                        <p:cTn id="12" dur="500"/>
                                        <p:tgtEl>
                                          <p:spTgt spid="40"/>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41">
                                            <p:txEl>
                                              <p:pRg st="0" end="0"/>
                                            </p:txEl>
                                          </p:spTgt>
                                        </p:tgtEl>
                                        <p:attrNameLst>
                                          <p:attrName>style.visibility</p:attrName>
                                        </p:attrNameLst>
                                      </p:cBhvr>
                                      <p:to>
                                        <p:strVal val="visible"/>
                                      </p:to>
                                    </p:set>
                                    <p:animEffect transition="in" filter="fade">
                                      <p:cBhvr>
                                        <p:cTn id="16" dur="500"/>
                                        <p:tgtEl>
                                          <p:spTgt spid="41">
                                            <p:txEl>
                                              <p:pRg st="0" end="0"/>
                                            </p:txEl>
                                          </p:spTgt>
                                        </p:tgtEl>
                                      </p:cBhvr>
                                    </p:animEffect>
                                  </p:childTnLst>
                                </p:cTn>
                              </p:par>
                            </p:childTnLst>
                          </p:cTn>
                        </p:par>
                        <p:par>
                          <p:cTn id="17" fill="hold">
                            <p:stCondLst>
                              <p:cond delay="1000"/>
                            </p:stCondLst>
                            <p:childTnLst>
                              <p:par>
                                <p:cTn id="18" presetID="10" presetClass="entr" presetSubtype="0" fill="hold" nodeType="afterEffect">
                                  <p:stCondLst>
                                    <p:cond delay="0"/>
                                  </p:stCondLst>
                                  <p:childTnLst>
                                    <p:set>
                                      <p:cBhvr>
                                        <p:cTn id="19" dur="1" fill="hold">
                                          <p:stCondLst>
                                            <p:cond delay="0"/>
                                          </p:stCondLst>
                                        </p:cTn>
                                        <p:tgtEl>
                                          <p:spTgt spid="41">
                                            <p:txEl>
                                              <p:charRg st="42" end="98"/>
                                            </p:txEl>
                                          </p:spTgt>
                                        </p:tgtEl>
                                        <p:attrNameLst>
                                          <p:attrName>style.visibility</p:attrName>
                                        </p:attrNameLst>
                                      </p:cBhvr>
                                      <p:to>
                                        <p:strVal val="visible"/>
                                      </p:to>
                                    </p:set>
                                    <p:animEffect transition="in" filter="fade">
                                      <p:cBhvr>
                                        <p:cTn id="20" dur="500"/>
                                        <p:tgtEl>
                                          <p:spTgt spid="41">
                                            <p:txEl>
                                              <p:charRg st="42" end="98"/>
                                            </p:txEl>
                                          </p:spTgt>
                                        </p:tgtEl>
                                      </p:cBhvr>
                                    </p:animEffect>
                                  </p:childTnLst>
                                </p:cTn>
                              </p:par>
                            </p:childTnLst>
                          </p:cTn>
                        </p:par>
                        <p:par>
                          <p:cTn id="21" fill="hold">
                            <p:stCondLst>
                              <p:cond delay="1500"/>
                            </p:stCondLst>
                            <p:childTnLst>
                              <p:par>
                                <p:cTn id="22" presetID="10" presetClass="entr" presetSubtype="0" fill="hold" grpId="0" nodeType="afterEffect">
                                  <p:stCondLst>
                                    <p:cond delay="1500"/>
                                  </p:stCondLst>
                                  <p:childTnLst>
                                    <p:set>
                                      <p:cBhvr>
                                        <p:cTn id="23" dur="1" fill="hold">
                                          <p:stCondLst>
                                            <p:cond delay="0"/>
                                          </p:stCondLst>
                                        </p:cTn>
                                        <p:tgtEl>
                                          <p:spTgt spid="42"/>
                                        </p:tgtEl>
                                        <p:attrNameLst>
                                          <p:attrName>style.visibility</p:attrName>
                                        </p:attrNameLst>
                                      </p:cBhvr>
                                      <p:to>
                                        <p:strVal val="visible"/>
                                      </p:to>
                                    </p:set>
                                    <p:animEffect transition="in" filter="fade">
                                      <p:cBhvr>
                                        <p:cTn id="24" dur="500"/>
                                        <p:tgtEl>
                                          <p:spTgt spid="42"/>
                                        </p:tgtEl>
                                      </p:cBhvr>
                                    </p:animEffect>
                                  </p:childTnLst>
                                </p:cTn>
                              </p:par>
                            </p:childTnLst>
                          </p:cTn>
                        </p:par>
                        <p:par>
                          <p:cTn id="25" fill="hold">
                            <p:stCondLst>
                              <p:cond delay="3500"/>
                            </p:stCondLst>
                            <p:childTnLst>
                              <p:par>
                                <p:cTn id="26" presetID="10" presetClass="entr" presetSubtype="0" fill="hold" nodeType="afterEffect">
                                  <p:stCondLst>
                                    <p:cond delay="0"/>
                                  </p:stCondLst>
                                  <p:childTnLst>
                                    <p:set>
                                      <p:cBhvr>
                                        <p:cTn id="27" dur="1" fill="hold">
                                          <p:stCondLst>
                                            <p:cond delay="0"/>
                                          </p:stCondLst>
                                        </p:cTn>
                                        <p:tgtEl>
                                          <p:spTgt spid="43">
                                            <p:txEl>
                                              <p:pRg st="0" end="0"/>
                                            </p:txEl>
                                          </p:spTgt>
                                        </p:tgtEl>
                                        <p:attrNameLst>
                                          <p:attrName>style.visibility</p:attrName>
                                        </p:attrNameLst>
                                      </p:cBhvr>
                                      <p:to>
                                        <p:strVal val="visible"/>
                                      </p:to>
                                    </p:set>
                                    <p:animEffect transition="in" filter="fade">
                                      <p:cBhvr>
                                        <p:cTn id="28" dur="500"/>
                                        <p:tgtEl>
                                          <p:spTgt spid="43">
                                            <p:txEl>
                                              <p:pRg st="0" end="0"/>
                                            </p:txEl>
                                          </p:spTgt>
                                        </p:tgtEl>
                                      </p:cBhvr>
                                    </p:animEffect>
                                  </p:childTnLst>
                                </p:cTn>
                              </p:par>
                            </p:childTnLst>
                          </p:cTn>
                        </p:par>
                        <p:par>
                          <p:cTn id="29" fill="hold">
                            <p:stCondLst>
                              <p:cond delay="4000"/>
                            </p:stCondLst>
                            <p:childTnLst>
                              <p:par>
                                <p:cTn id="30" presetID="10" presetClass="entr" presetSubtype="0" fill="hold" nodeType="afterEffect">
                                  <p:stCondLst>
                                    <p:cond delay="0"/>
                                  </p:stCondLst>
                                  <p:childTnLst>
                                    <p:set>
                                      <p:cBhvr>
                                        <p:cTn id="31" dur="1" fill="hold">
                                          <p:stCondLst>
                                            <p:cond delay="0"/>
                                          </p:stCondLst>
                                        </p:cTn>
                                        <p:tgtEl>
                                          <p:spTgt spid="43">
                                            <p:txEl>
                                              <p:pRg st="1" end="1"/>
                                            </p:txEl>
                                          </p:spTgt>
                                        </p:tgtEl>
                                        <p:attrNameLst>
                                          <p:attrName>style.visibility</p:attrName>
                                        </p:attrNameLst>
                                      </p:cBhvr>
                                      <p:to>
                                        <p:strVal val="visible"/>
                                      </p:to>
                                    </p:set>
                                    <p:animEffect transition="in" filter="fade">
                                      <p:cBhvr>
                                        <p:cTn id="32" dur="500"/>
                                        <p:tgtEl>
                                          <p:spTgt spid="43">
                                            <p:txEl>
                                              <p:pRg st="1" end="1"/>
                                            </p:txEl>
                                          </p:spTgt>
                                        </p:tgtEl>
                                      </p:cBhvr>
                                    </p:animEffect>
                                  </p:childTnLst>
                                </p:cTn>
                              </p:par>
                            </p:childTnLst>
                          </p:cTn>
                        </p:par>
                        <p:par>
                          <p:cTn id="33" fill="hold">
                            <p:stCondLst>
                              <p:cond delay="4500"/>
                            </p:stCondLst>
                            <p:childTnLst>
                              <p:par>
                                <p:cTn id="34" presetID="10" presetClass="entr" presetSubtype="0" fill="hold" grpId="0" nodeType="afterEffect">
                                  <p:stCondLst>
                                    <p:cond delay="1500"/>
                                  </p:stCondLst>
                                  <p:childTnLst>
                                    <p:set>
                                      <p:cBhvr>
                                        <p:cTn id="35" dur="1" fill="hold">
                                          <p:stCondLst>
                                            <p:cond delay="0"/>
                                          </p:stCondLst>
                                        </p:cTn>
                                        <p:tgtEl>
                                          <p:spTgt spid="44"/>
                                        </p:tgtEl>
                                        <p:attrNameLst>
                                          <p:attrName>style.visibility</p:attrName>
                                        </p:attrNameLst>
                                      </p:cBhvr>
                                      <p:to>
                                        <p:strVal val="visible"/>
                                      </p:to>
                                    </p:set>
                                    <p:animEffect transition="in" filter="fade">
                                      <p:cBhvr>
                                        <p:cTn id="36" dur="500"/>
                                        <p:tgtEl>
                                          <p:spTgt spid="44"/>
                                        </p:tgtEl>
                                      </p:cBhvr>
                                    </p:animEffect>
                                  </p:childTnLst>
                                </p:cTn>
                              </p:par>
                            </p:childTnLst>
                          </p:cTn>
                        </p:par>
                        <p:par>
                          <p:cTn id="37" fill="hold">
                            <p:stCondLst>
                              <p:cond delay="6500"/>
                            </p:stCondLst>
                            <p:childTnLst>
                              <p:par>
                                <p:cTn id="38" presetID="10" presetClass="entr" presetSubtype="0" fill="hold" nodeType="afterEffect">
                                  <p:stCondLst>
                                    <p:cond delay="0"/>
                                  </p:stCondLst>
                                  <p:childTnLst>
                                    <p:set>
                                      <p:cBhvr>
                                        <p:cTn id="39" dur="1" fill="hold">
                                          <p:stCondLst>
                                            <p:cond delay="0"/>
                                          </p:stCondLst>
                                        </p:cTn>
                                        <p:tgtEl>
                                          <p:spTgt spid="45">
                                            <p:txEl>
                                              <p:pRg st="0" end="0"/>
                                            </p:txEl>
                                          </p:spTgt>
                                        </p:tgtEl>
                                        <p:attrNameLst>
                                          <p:attrName>style.visibility</p:attrName>
                                        </p:attrNameLst>
                                      </p:cBhvr>
                                      <p:to>
                                        <p:strVal val="visible"/>
                                      </p:to>
                                    </p:set>
                                    <p:animEffect transition="in" filter="fade">
                                      <p:cBhvr>
                                        <p:cTn id="40" dur="500"/>
                                        <p:tgtEl>
                                          <p:spTgt spid="45">
                                            <p:txEl>
                                              <p:pRg st="0" end="0"/>
                                            </p:txEl>
                                          </p:spTgt>
                                        </p:tgtEl>
                                      </p:cBhvr>
                                    </p:animEffect>
                                  </p:childTnLst>
                                </p:cTn>
                              </p:par>
                            </p:childTnLst>
                          </p:cTn>
                        </p:par>
                        <p:par>
                          <p:cTn id="41" fill="hold">
                            <p:stCondLst>
                              <p:cond delay="7000"/>
                            </p:stCondLst>
                            <p:childTnLst>
                              <p:par>
                                <p:cTn id="42" presetID="10" presetClass="entr" presetSubtype="0" fill="hold" nodeType="afterEffect">
                                  <p:stCondLst>
                                    <p:cond delay="0"/>
                                  </p:stCondLst>
                                  <p:childTnLst>
                                    <p:set>
                                      <p:cBhvr>
                                        <p:cTn id="43" dur="1" fill="hold">
                                          <p:stCondLst>
                                            <p:cond delay="0"/>
                                          </p:stCondLst>
                                        </p:cTn>
                                        <p:tgtEl>
                                          <p:spTgt spid="45">
                                            <p:txEl>
                                              <p:pRg st="1" end="1"/>
                                            </p:txEl>
                                          </p:spTgt>
                                        </p:tgtEl>
                                        <p:attrNameLst>
                                          <p:attrName>style.visibility</p:attrName>
                                        </p:attrNameLst>
                                      </p:cBhvr>
                                      <p:to>
                                        <p:strVal val="visible"/>
                                      </p:to>
                                    </p:set>
                                    <p:animEffect transition="in" filter="fade">
                                      <p:cBhvr>
                                        <p:cTn id="44" dur="500"/>
                                        <p:tgtEl>
                                          <p:spTgt spid="4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0" grpId="0" animBg="1"/>
      <p:bldP spid="42" grpId="0" animBg="1"/>
      <p:bldP spid="44"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384" y="386578"/>
            <a:ext cx="7704000" cy="572700"/>
          </a:xfrm>
        </p:spPr>
        <p:txBody>
          <a:bodyPr/>
          <a:lstStyle/>
          <a:p>
            <a:r>
              <a:rPr lang="en-US" dirty="0"/>
              <a:t>Why Bitcoin was Created?</a:t>
            </a:r>
          </a:p>
        </p:txBody>
      </p:sp>
      <p:sp>
        <p:nvSpPr>
          <p:cNvPr id="4" name="Slide Number Placeholder 3"/>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3</a:t>
            </a:fld>
            <a:endParaRPr lang="en"/>
          </a:p>
        </p:txBody>
      </p:sp>
      <p:graphicFrame>
        <p:nvGraphicFramePr>
          <p:cNvPr id="5" name="Diagram 4"/>
          <p:cNvGraphicFramePr/>
          <p:nvPr>
            <p:extLst>
              <p:ext uri="{D42A27DB-BD31-4B8C-83A1-F6EECF244321}">
                <p14:modId xmlns:p14="http://schemas.microsoft.com/office/powerpoint/2010/main" val="1818602509"/>
              </p:ext>
            </p:extLst>
          </p:nvPr>
        </p:nvGraphicFramePr>
        <p:xfrm>
          <a:off x="927416" y="1177385"/>
          <a:ext cx="8160566" cy="36530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Box 5"/>
          <p:cNvSpPr txBox="1"/>
          <p:nvPr/>
        </p:nvSpPr>
        <p:spPr>
          <a:xfrm>
            <a:off x="838829" y="1577740"/>
            <a:ext cx="6263011" cy="461665"/>
          </a:xfrm>
          <a:prstGeom prst="rect">
            <a:avLst/>
          </a:prstGeom>
          <a:noFill/>
        </p:spPr>
        <p:txBody>
          <a:bodyPr wrap="square" rtlCol="0">
            <a:spAutoFit/>
          </a:bodyPr>
          <a:lstStyle/>
          <a:p>
            <a:pPr marL="171450" indent="-171450">
              <a:buFont typeface="Wingdings" panose="05000000000000000000" pitchFamily="2" charset="2"/>
              <a:buChar char="§"/>
            </a:pPr>
            <a:r>
              <a:rPr lang="en-US" sz="1200" dirty="0"/>
              <a:t>Bitcoin was created in 2009 by an unknown person or group named Satoshi Nakamoto</a:t>
            </a:r>
            <a:r>
              <a:rPr lang="en-US" sz="1200" dirty="0" smtClean="0"/>
              <a:t>.</a:t>
            </a:r>
          </a:p>
          <a:p>
            <a:pPr marL="171450" indent="-171450">
              <a:buFont typeface="Wingdings" panose="05000000000000000000" pitchFamily="2" charset="2"/>
              <a:buChar char="§"/>
            </a:pPr>
            <a:r>
              <a:rPr lang="en-US" sz="1200" dirty="0"/>
              <a:t>It aimed to challenge the centralization of traditional banking systems.</a:t>
            </a:r>
          </a:p>
        </p:txBody>
      </p:sp>
      <p:sp>
        <p:nvSpPr>
          <p:cNvPr id="7" name="TextBox 6"/>
          <p:cNvSpPr txBox="1"/>
          <p:nvPr/>
        </p:nvSpPr>
        <p:spPr>
          <a:xfrm>
            <a:off x="838829" y="2688843"/>
            <a:ext cx="6263011" cy="461665"/>
          </a:xfrm>
          <a:prstGeom prst="rect">
            <a:avLst/>
          </a:prstGeom>
          <a:noFill/>
        </p:spPr>
        <p:txBody>
          <a:bodyPr wrap="square" rtlCol="0">
            <a:spAutoFit/>
          </a:bodyPr>
          <a:lstStyle/>
          <a:p>
            <a:pPr marL="171450" indent="-171450">
              <a:buFont typeface="Wingdings" panose="05000000000000000000" pitchFamily="2" charset="2"/>
              <a:buChar char="§"/>
            </a:pPr>
            <a:r>
              <a:rPr lang="en-US" sz="1200" dirty="0"/>
              <a:t>With Bitcoin, you can control your finances </a:t>
            </a:r>
            <a:r>
              <a:rPr lang="en-US" sz="1200" dirty="0" smtClean="0"/>
              <a:t>independently.</a:t>
            </a:r>
          </a:p>
          <a:p>
            <a:pPr marL="171450" indent="-171450">
              <a:buFont typeface="Wingdings" panose="05000000000000000000" pitchFamily="2" charset="2"/>
              <a:buChar char="§"/>
            </a:pPr>
            <a:r>
              <a:rPr lang="en-US" sz="1200" dirty="0" smtClean="0"/>
              <a:t>You </a:t>
            </a:r>
            <a:r>
              <a:rPr lang="en-US" sz="1200" dirty="0"/>
              <a:t>control your digital wallet.</a:t>
            </a:r>
          </a:p>
        </p:txBody>
      </p:sp>
      <p:sp>
        <p:nvSpPr>
          <p:cNvPr id="8" name="TextBox 7"/>
          <p:cNvSpPr txBox="1"/>
          <p:nvPr/>
        </p:nvSpPr>
        <p:spPr>
          <a:xfrm>
            <a:off x="838829" y="3799946"/>
            <a:ext cx="5874391" cy="461665"/>
          </a:xfrm>
          <a:prstGeom prst="rect">
            <a:avLst/>
          </a:prstGeom>
          <a:noFill/>
        </p:spPr>
        <p:txBody>
          <a:bodyPr wrap="square" rtlCol="0">
            <a:spAutoFit/>
          </a:bodyPr>
          <a:lstStyle/>
          <a:p>
            <a:pPr marL="171450" indent="-171450">
              <a:buFont typeface="Wingdings" panose="05000000000000000000" pitchFamily="2" charset="2"/>
              <a:buChar char="§"/>
            </a:pPr>
            <a:r>
              <a:rPr lang="en-US" sz="1200" dirty="0"/>
              <a:t>Bitcoin's supply is fixed at 21 million coins</a:t>
            </a:r>
            <a:r>
              <a:rPr lang="en-US" sz="1200" dirty="0" smtClean="0"/>
              <a:t>.</a:t>
            </a:r>
          </a:p>
          <a:p>
            <a:pPr marL="171450" indent="-171450">
              <a:buFont typeface="Wingdings" panose="05000000000000000000" pitchFamily="2" charset="2"/>
              <a:buChar char="§"/>
            </a:pPr>
            <a:r>
              <a:rPr lang="en-US" sz="1200" dirty="0" smtClean="0"/>
              <a:t>This </a:t>
            </a:r>
            <a:r>
              <a:rPr lang="en-US" sz="1200" dirty="0"/>
              <a:t>limits the amount of Bitcoin that can be mined, as opposed to regular money.</a:t>
            </a:r>
          </a:p>
        </p:txBody>
      </p:sp>
      <p:sp>
        <p:nvSpPr>
          <p:cNvPr id="10" name="Freeform 9"/>
          <p:cNvSpPr/>
          <p:nvPr/>
        </p:nvSpPr>
        <p:spPr>
          <a:xfrm>
            <a:off x="927416" y="1184118"/>
            <a:ext cx="2897824" cy="386890"/>
          </a:xfrm>
          <a:custGeom>
            <a:avLst/>
            <a:gdLst>
              <a:gd name="connsiteX0" fmla="*/ 0 w 2897824"/>
              <a:gd name="connsiteY0" fmla="*/ 62401 h 374400"/>
              <a:gd name="connsiteX1" fmla="*/ 62401 w 2897824"/>
              <a:gd name="connsiteY1" fmla="*/ 0 h 374400"/>
              <a:gd name="connsiteX2" fmla="*/ 2835423 w 2897824"/>
              <a:gd name="connsiteY2" fmla="*/ 0 h 374400"/>
              <a:gd name="connsiteX3" fmla="*/ 2897824 w 2897824"/>
              <a:gd name="connsiteY3" fmla="*/ 62401 h 374400"/>
              <a:gd name="connsiteX4" fmla="*/ 2897824 w 2897824"/>
              <a:gd name="connsiteY4" fmla="*/ 311999 h 374400"/>
              <a:gd name="connsiteX5" fmla="*/ 2835423 w 2897824"/>
              <a:gd name="connsiteY5" fmla="*/ 374400 h 374400"/>
              <a:gd name="connsiteX6" fmla="*/ 62401 w 2897824"/>
              <a:gd name="connsiteY6" fmla="*/ 374400 h 374400"/>
              <a:gd name="connsiteX7" fmla="*/ 0 w 2897824"/>
              <a:gd name="connsiteY7" fmla="*/ 311999 h 374400"/>
              <a:gd name="connsiteX8" fmla="*/ 0 w 2897824"/>
              <a:gd name="connsiteY8" fmla="*/ 62401 h 37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97824" h="374400">
                <a:moveTo>
                  <a:pt x="0" y="62401"/>
                </a:moveTo>
                <a:cubicBezTo>
                  <a:pt x="0" y="27938"/>
                  <a:pt x="27938" y="0"/>
                  <a:pt x="62401" y="0"/>
                </a:cubicBezTo>
                <a:lnTo>
                  <a:pt x="2835423" y="0"/>
                </a:lnTo>
                <a:cubicBezTo>
                  <a:pt x="2869886" y="0"/>
                  <a:pt x="2897824" y="27938"/>
                  <a:pt x="2897824" y="62401"/>
                </a:cubicBezTo>
                <a:lnTo>
                  <a:pt x="2897824" y="311999"/>
                </a:lnTo>
                <a:cubicBezTo>
                  <a:pt x="2897824" y="346462"/>
                  <a:pt x="2869886" y="374400"/>
                  <a:pt x="2835423" y="374400"/>
                </a:cubicBezTo>
                <a:lnTo>
                  <a:pt x="62401" y="374400"/>
                </a:lnTo>
                <a:cubicBezTo>
                  <a:pt x="27938" y="374400"/>
                  <a:pt x="0" y="346462"/>
                  <a:pt x="0" y="311999"/>
                </a:cubicBezTo>
                <a:lnTo>
                  <a:pt x="0" y="62401"/>
                </a:lnTo>
                <a:close/>
              </a:path>
            </a:pathLst>
          </a:custGeom>
          <a:solidFill>
            <a:schemeClr val="accent2">
              <a:lumMod val="7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9237" tIns="79237" rIns="79237" bIns="79237" numCol="1" spcCol="1270" anchor="ctr" anchorCtr="0">
            <a:noAutofit/>
          </a:bodyPr>
          <a:lstStyle/>
          <a:p>
            <a:pPr lvl="0" algn="l" defTabSz="711200" rtl="0">
              <a:lnSpc>
                <a:spcPct val="90000"/>
              </a:lnSpc>
              <a:spcBef>
                <a:spcPct val="0"/>
              </a:spcBef>
              <a:spcAft>
                <a:spcPct val="35000"/>
              </a:spcAft>
            </a:pPr>
            <a:r>
              <a:rPr lang="en-US" sz="1600" b="1" i="0" kern="1200" dirty="0" smtClean="0"/>
              <a:t>Decentralization</a:t>
            </a:r>
            <a:endParaRPr lang="en-US" sz="1600" kern="1200" dirty="0"/>
          </a:p>
        </p:txBody>
      </p:sp>
      <p:sp>
        <p:nvSpPr>
          <p:cNvPr id="11" name="Freeform 10"/>
          <p:cNvSpPr/>
          <p:nvPr/>
        </p:nvSpPr>
        <p:spPr>
          <a:xfrm>
            <a:off x="927416" y="2188795"/>
            <a:ext cx="2897824" cy="386890"/>
          </a:xfrm>
          <a:custGeom>
            <a:avLst/>
            <a:gdLst>
              <a:gd name="connsiteX0" fmla="*/ 0 w 2897824"/>
              <a:gd name="connsiteY0" fmla="*/ 62401 h 374400"/>
              <a:gd name="connsiteX1" fmla="*/ 62401 w 2897824"/>
              <a:gd name="connsiteY1" fmla="*/ 0 h 374400"/>
              <a:gd name="connsiteX2" fmla="*/ 2835423 w 2897824"/>
              <a:gd name="connsiteY2" fmla="*/ 0 h 374400"/>
              <a:gd name="connsiteX3" fmla="*/ 2897824 w 2897824"/>
              <a:gd name="connsiteY3" fmla="*/ 62401 h 374400"/>
              <a:gd name="connsiteX4" fmla="*/ 2897824 w 2897824"/>
              <a:gd name="connsiteY4" fmla="*/ 311999 h 374400"/>
              <a:gd name="connsiteX5" fmla="*/ 2835423 w 2897824"/>
              <a:gd name="connsiteY5" fmla="*/ 374400 h 374400"/>
              <a:gd name="connsiteX6" fmla="*/ 62401 w 2897824"/>
              <a:gd name="connsiteY6" fmla="*/ 374400 h 374400"/>
              <a:gd name="connsiteX7" fmla="*/ 0 w 2897824"/>
              <a:gd name="connsiteY7" fmla="*/ 311999 h 374400"/>
              <a:gd name="connsiteX8" fmla="*/ 0 w 2897824"/>
              <a:gd name="connsiteY8" fmla="*/ 62401 h 37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97824" h="374400">
                <a:moveTo>
                  <a:pt x="0" y="62401"/>
                </a:moveTo>
                <a:cubicBezTo>
                  <a:pt x="0" y="27938"/>
                  <a:pt x="27938" y="0"/>
                  <a:pt x="62401" y="0"/>
                </a:cubicBezTo>
                <a:lnTo>
                  <a:pt x="2835423" y="0"/>
                </a:lnTo>
                <a:cubicBezTo>
                  <a:pt x="2869886" y="0"/>
                  <a:pt x="2897824" y="27938"/>
                  <a:pt x="2897824" y="62401"/>
                </a:cubicBezTo>
                <a:lnTo>
                  <a:pt x="2897824" y="311999"/>
                </a:lnTo>
                <a:cubicBezTo>
                  <a:pt x="2897824" y="346462"/>
                  <a:pt x="2869886" y="374400"/>
                  <a:pt x="2835423" y="374400"/>
                </a:cubicBezTo>
                <a:lnTo>
                  <a:pt x="62401" y="374400"/>
                </a:lnTo>
                <a:cubicBezTo>
                  <a:pt x="27938" y="374400"/>
                  <a:pt x="0" y="346462"/>
                  <a:pt x="0" y="311999"/>
                </a:cubicBezTo>
                <a:lnTo>
                  <a:pt x="0" y="62401"/>
                </a:lnTo>
                <a:close/>
              </a:path>
            </a:pathLst>
          </a:custGeom>
          <a:solidFill>
            <a:schemeClr val="accent4"/>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9237" tIns="79237" rIns="79237" bIns="79237" numCol="1" spcCol="1270" anchor="ctr" anchorCtr="0">
            <a:noAutofit/>
          </a:bodyPr>
          <a:lstStyle/>
          <a:p>
            <a:pPr defTabSz="711200">
              <a:lnSpc>
                <a:spcPct val="90000"/>
              </a:lnSpc>
              <a:spcBef>
                <a:spcPct val="0"/>
              </a:spcBef>
              <a:spcAft>
                <a:spcPct val="35000"/>
              </a:spcAft>
            </a:pPr>
            <a:r>
              <a:rPr lang="en-US" sz="1600" b="1" dirty="0">
                <a:solidFill>
                  <a:schemeClr val="accent6"/>
                </a:solidFill>
              </a:rPr>
              <a:t>Ownership and </a:t>
            </a:r>
            <a:r>
              <a:rPr lang="en-US" sz="1600" b="1" dirty="0" smtClean="0">
                <a:solidFill>
                  <a:schemeClr val="accent6"/>
                </a:solidFill>
              </a:rPr>
              <a:t>Control</a:t>
            </a:r>
            <a:endParaRPr lang="en-US" sz="1600" b="1" dirty="0">
              <a:solidFill>
                <a:schemeClr val="accent6"/>
              </a:solidFill>
            </a:endParaRPr>
          </a:p>
        </p:txBody>
      </p:sp>
      <p:sp>
        <p:nvSpPr>
          <p:cNvPr id="12" name="Freeform 11"/>
          <p:cNvSpPr/>
          <p:nvPr/>
        </p:nvSpPr>
        <p:spPr>
          <a:xfrm>
            <a:off x="927416" y="3376825"/>
            <a:ext cx="2897824" cy="386890"/>
          </a:xfrm>
          <a:custGeom>
            <a:avLst/>
            <a:gdLst>
              <a:gd name="connsiteX0" fmla="*/ 0 w 2897824"/>
              <a:gd name="connsiteY0" fmla="*/ 62401 h 374400"/>
              <a:gd name="connsiteX1" fmla="*/ 62401 w 2897824"/>
              <a:gd name="connsiteY1" fmla="*/ 0 h 374400"/>
              <a:gd name="connsiteX2" fmla="*/ 2835423 w 2897824"/>
              <a:gd name="connsiteY2" fmla="*/ 0 h 374400"/>
              <a:gd name="connsiteX3" fmla="*/ 2897824 w 2897824"/>
              <a:gd name="connsiteY3" fmla="*/ 62401 h 374400"/>
              <a:gd name="connsiteX4" fmla="*/ 2897824 w 2897824"/>
              <a:gd name="connsiteY4" fmla="*/ 311999 h 374400"/>
              <a:gd name="connsiteX5" fmla="*/ 2835423 w 2897824"/>
              <a:gd name="connsiteY5" fmla="*/ 374400 h 374400"/>
              <a:gd name="connsiteX6" fmla="*/ 62401 w 2897824"/>
              <a:gd name="connsiteY6" fmla="*/ 374400 h 374400"/>
              <a:gd name="connsiteX7" fmla="*/ 0 w 2897824"/>
              <a:gd name="connsiteY7" fmla="*/ 311999 h 374400"/>
              <a:gd name="connsiteX8" fmla="*/ 0 w 2897824"/>
              <a:gd name="connsiteY8" fmla="*/ 62401 h 37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97824" h="374400">
                <a:moveTo>
                  <a:pt x="0" y="62401"/>
                </a:moveTo>
                <a:cubicBezTo>
                  <a:pt x="0" y="27938"/>
                  <a:pt x="27938" y="0"/>
                  <a:pt x="62401" y="0"/>
                </a:cubicBezTo>
                <a:lnTo>
                  <a:pt x="2835423" y="0"/>
                </a:lnTo>
                <a:cubicBezTo>
                  <a:pt x="2869886" y="0"/>
                  <a:pt x="2897824" y="27938"/>
                  <a:pt x="2897824" y="62401"/>
                </a:cubicBezTo>
                <a:lnTo>
                  <a:pt x="2897824" y="311999"/>
                </a:lnTo>
                <a:cubicBezTo>
                  <a:pt x="2897824" y="346462"/>
                  <a:pt x="2869886" y="374400"/>
                  <a:pt x="2835423" y="374400"/>
                </a:cubicBezTo>
                <a:lnTo>
                  <a:pt x="62401" y="374400"/>
                </a:lnTo>
                <a:cubicBezTo>
                  <a:pt x="27938" y="374400"/>
                  <a:pt x="0" y="346462"/>
                  <a:pt x="0" y="311999"/>
                </a:cubicBezTo>
                <a:lnTo>
                  <a:pt x="0" y="62401"/>
                </a:lnTo>
                <a:close/>
              </a:path>
            </a:pathLst>
          </a:custGeom>
          <a:solidFill>
            <a:srgbClr val="675CDC"/>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9237" tIns="79237" rIns="79237" bIns="79237" numCol="1" spcCol="1270" anchor="ctr" anchorCtr="0">
            <a:noAutofit/>
          </a:bodyPr>
          <a:lstStyle/>
          <a:p>
            <a:pPr lvl="0"/>
            <a:r>
              <a:rPr lang="en-US" sz="1600" b="1" dirty="0">
                <a:solidFill>
                  <a:schemeClr val="bg1"/>
                </a:solidFill>
              </a:rPr>
              <a:t>Limited Supply</a:t>
            </a:r>
          </a:p>
        </p:txBody>
      </p:sp>
      <p:grpSp>
        <p:nvGrpSpPr>
          <p:cNvPr id="13" name="Google Shape;252;p27"/>
          <p:cNvGrpSpPr/>
          <p:nvPr/>
        </p:nvGrpSpPr>
        <p:grpSpPr>
          <a:xfrm rot="10800000" flipH="1">
            <a:off x="85130" y="99870"/>
            <a:ext cx="542964" cy="465786"/>
            <a:chOff x="5863675" y="3789852"/>
            <a:chExt cx="542964" cy="465786"/>
          </a:xfrm>
        </p:grpSpPr>
        <p:sp>
          <p:nvSpPr>
            <p:cNvPr id="14" name="Google Shape;253;p27"/>
            <p:cNvSpPr/>
            <p:nvPr/>
          </p:nvSpPr>
          <p:spPr>
            <a:xfrm>
              <a:off x="5863675" y="3789852"/>
              <a:ext cx="246376" cy="285134"/>
            </a:xfrm>
            <a:custGeom>
              <a:avLst/>
              <a:gdLst/>
              <a:ahLst/>
              <a:cxnLst/>
              <a:rect l="l" t="t" r="r" b="b"/>
              <a:pathLst>
                <a:path w="6128" h="7092" extrusionOk="0">
                  <a:moveTo>
                    <a:pt x="2717" y="1"/>
                  </a:moveTo>
                  <a:cubicBezTo>
                    <a:pt x="2679" y="1"/>
                    <a:pt x="2638" y="7"/>
                    <a:pt x="2596" y="20"/>
                  </a:cubicBezTo>
                  <a:cubicBezTo>
                    <a:pt x="2167" y="152"/>
                    <a:pt x="2528" y="1263"/>
                    <a:pt x="1886" y="2413"/>
                  </a:cubicBezTo>
                  <a:cubicBezTo>
                    <a:pt x="1247" y="3562"/>
                    <a:pt x="1" y="3646"/>
                    <a:pt x="54" y="4082"/>
                  </a:cubicBezTo>
                  <a:cubicBezTo>
                    <a:pt x="109" y="4521"/>
                    <a:pt x="1859" y="4082"/>
                    <a:pt x="2406" y="5014"/>
                  </a:cubicBezTo>
                  <a:cubicBezTo>
                    <a:pt x="2938" y="5923"/>
                    <a:pt x="3005" y="7092"/>
                    <a:pt x="3364" y="7092"/>
                  </a:cubicBezTo>
                  <a:cubicBezTo>
                    <a:pt x="3373" y="7092"/>
                    <a:pt x="3381" y="7091"/>
                    <a:pt x="3390" y="7090"/>
                  </a:cubicBezTo>
                  <a:cubicBezTo>
                    <a:pt x="3772" y="7036"/>
                    <a:pt x="3552" y="4903"/>
                    <a:pt x="4427" y="4356"/>
                  </a:cubicBezTo>
                  <a:cubicBezTo>
                    <a:pt x="5303" y="3812"/>
                    <a:pt x="6127" y="3886"/>
                    <a:pt x="6070" y="3366"/>
                  </a:cubicBezTo>
                  <a:cubicBezTo>
                    <a:pt x="6015" y="2845"/>
                    <a:pt x="4306" y="2825"/>
                    <a:pt x="3870" y="2169"/>
                  </a:cubicBezTo>
                  <a:cubicBezTo>
                    <a:pt x="3457" y="1549"/>
                    <a:pt x="3322" y="1"/>
                    <a:pt x="2717" y="1"/>
                  </a:cubicBezTo>
                  <a:close/>
                </a:path>
              </a:pathLst>
            </a:custGeom>
            <a:solidFill>
              <a:srgbClr val="FBBF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54;p27"/>
            <p:cNvSpPr/>
            <p:nvPr/>
          </p:nvSpPr>
          <p:spPr>
            <a:xfrm>
              <a:off x="6250483" y="4074917"/>
              <a:ext cx="156156" cy="180721"/>
            </a:xfrm>
            <a:custGeom>
              <a:avLst/>
              <a:gdLst/>
              <a:ahLst/>
              <a:cxnLst/>
              <a:rect l="l" t="t" r="r" b="b"/>
              <a:pathLst>
                <a:path w="3884" h="4495" extrusionOk="0">
                  <a:moveTo>
                    <a:pt x="1723" y="1"/>
                  </a:moveTo>
                  <a:cubicBezTo>
                    <a:pt x="1699" y="1"/>
                    <a:pt x="1673" y="4"/>
                    <a:pt x="1647" y="13"/>
                  </a:cubicBezTo>
                  <a:cubicBezTo>
                    <a:pt x="1373" y="97"/>
                    <a:pt x="1603" y="800"/>
                    <a:pt x="1197" y="1530"/>
                  </a:cubicBezTo>
                  <a:cubicBezTo>
                    <a:pt x="792" y="2257"/>
                    <a:pt x="1" y="2311"/>
                    <a:pt x="35" y="2588"/>
                  </a:cubicBezTo>
                  <a:cubicBezTo>
                    <a:pt x="72" y="2865"/>
                    <a:pt x="1180" y="2588"/>
                    <a:pt x="1525" y="3176"/>
                  </a:cubicBezTo>
                  <a:cubicBezTo>
                    <a:pt x="1865" y="3754"/>
                    <a:pt x="1905" y="4495"/>
                    <a:pt x="2135" y="4495"/>
                  </a:cubicBezTo>
                  <a:cubicBezTo>
                    <a:pt x="2140" y="4495"/>
                    <a:pt x="2145" y="4494"/>
                    <a:pt x="2150" y="4494"/>
                  </a:cubicBezTo>
                  <a:cubicBezTo>
                    <a:pt x="2394" y="4460"/>
                    <a:pt x="2255" y="3108"/>
                    <a:pt x="2809" y="2760"/>
                  </a:cubicBezTo>
                  <a:cubicBezTo>
                    <a:pt x="3364" y="2416"/>
                    <a:pt x="3883" y="2463"/>
                    <a:pt x="3850" y="2135"/>
                  </a:cubicBezTo>
                  <a:cubicBezTo>
                    <a:pt x="3816" y="1804"/>
                    <a:pt x="2732" y="1790"/>
                    <a:pt x="2454" y="1374"/>
                  </a:cubicBezTo>
                  <a:cubicBezTo>
                    <a:pt x="2193" y="984"/>
                    <a:pt x="2109" y="1"/>
                    <a:pt x="1723" y="1"/>
                  </a:cubicBezTo>
                  <a:close/>
                </a:path>
              </a:pathLst>
            </a:custGeom>
            <a:solidFill>
              <a:srgbClr val="FBBF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 name="Google Shape;249;p27"/>
          <p:cNvGrpSpPr/>
          <p:nvPr/>
        </p:nvGrpSpPr>
        <p:grpSpPr>
          <a:xfrm rot="10800000">
            <a:off x="8434607" y="127716"/>
            <a:ext cx="542964" cy="465786"/>
            <a:chOff x="5863675" y="3789852"/>
            <a:chExt cx="542964" cy="465786"/>
          </a:xfrm>
        </p:grpSpPr>
        <p:sp>
          <p:nvSpPr>
            <p:cNvPr id="17" name="Google Shape;250;p27"/>
            <p:cNvSpPr/>
            <p:nvPr/>
          </p:nvSpPr>
          <p:spPr>
            <a:xfrm>
              <a:off x="5863675" y="3789852"/>
              <a:ext cx="246376" cy="285134"/>
            </a:xfrm>
            <a:custGeom>
              <a:avLst/>
              <a:gdLst/>
              <a:ahLst/>
              <a:cxnLst/>
              <a:rect l="l" t="t" r="r" b="b"/>
              <a:pathLst>
                <a:path w="6128" h="7092" extrusionOk="0">
                  <a:moveTo>
                    <a:pt x="2717" y="1"/>
                  </a:moveTo>
                  <a:cubicBezTo>
                    <a:pt x="2679" y="1"/>
                    <a:pt x="2638" y="7"/>
                    <a:pt x="2596" y="20"/>
                  </a:cubicBezTo>
                  <a:cubicBezTo>
                    <a:pt x="2167" y="152"/>
                    <a:pt x="2528" y="1263"/>
                    <a:pt x="1886" y="2413"/>
                  </a:cubicBezTo>
                  <a:cubicBezTo>
                    <a:pt x="1247" y="3562"/>
                    <a:pt x="1" y="3646"/>
                    <a:pt x="54" y="4082"/>
                  </a:cubicBezTo>
                  <a:cubicBezTo>
                    <a:pt x="109" y="4521"/>
                    <a:pt x="1859" y="4082"/>
                    <a:pt x="2406" y="5014"/>
                  </a:cubicBezTo>
                  <a:cubicBezTo>
                    <a:pt x="2938" y="5923"/>
                    <a:pt x="3005" y="7092"/>
                    <a:pt x="3364" y="7092"/>
                  </a:cubicBezTo>
                  <a:cubicBezTo>
                    <a:pt x="3373" y="7092"/>
                    <a:pt x="3381" y="7091"/>
                    <a:pt x="3390" y="7090"/>
                  </a:cubicBezTo>
                  <a:cubicBezTo>
                    <a:pt x="3772" y="7036"/>
                    <a:pt x="3552" y="4903"/>
                    <a:pt x="4427" y="4356"/>
                  </a:cubicBezTo>
                  <a:cubicBezTo>
                    <a:pt x="5303" y="3812"/>
                    <a:pt x="6127" y="3886"/>
                    <a:pt x="6070" y="3366"/>
                  </a:cubicBezTo>
                  <a:cubicBezTo>
                    <a:pt x="6015" y="2845"/>
                    <a:pt x="4306" y="2825"/>
                    <a:pt x="3870" y="2169"/>
                  </a:cubicBezTo>
                  <a:cubicBezTo>
                    <a:pt x="3457" y="1549"/>
                    <a:pt x="3322" y="1"/>
                    <a:pt x="2717" y="1"/>
                  </a:cubicBezTo>
                  <a:close/>
                </a:path>
              </a:pathLst>
            </a:custGeom>
            <a:solidFill>
              <a:srgbClr val="FBBF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51;p27"/>
            <p:cNvSpPr/>
            <p:nvPr/>
          </p:nvSpPr>
          <p:spPr>
            <a:xfrm>
              <a:off x="6250483" y="4074917"/>
              <a:ext cx="156156" cy="180721"/>
            </a:xfrm>
            <a:custGeom>
              <a:avLst/>
              <a:gdLst/>
              <a:ahLst/>
              <a:cxnLst/>
              <a:rect l="l" t="t" r="r" b="b"/>
              <a:pathLst>
                <a:path w="3884" h="4495" extrusionOk="0">
                  <a:moveTo>
                    <a:pt x="1723" y="1"/>
                  </a:moveTo>
                  <a:cubicBezTo>
                    <a:pt x="1699" y="1"/>
                    <a:pt x="1673" y="4"/>
                    <a:pt x="1647" y="13"/>
                  </a:cubicBezTo>
                  <a:cubicBezTo>
                    <a:pt x="1373" y="97"/>
                    <a:pt x="1603" y="800"/>
                    <a:pt x="1197" y="1530"/>
                  </a:cubicBezTo>
                  <a:cubicBezTo>
                    <a:pt x="792" y="2257"/>
                    <a:pt x="1" y="2311"/>
                    <a:pt x="35" y="2588"/>
                  </a:cubicBezTo>
                  <a:cubicBezTo>
                    <a:pt x="72" y="2865"/>
                    <a:pt x="1180" y="2588"/>
                    <a:pt x="1525" y="3176"/>
                  </a:cubicBezTo>
                  <a:cubicBezTo>
                    <a:pt x="1865" y="3754"/>
                    <a:pt x="1905" y="4495"/>
                    <a:pt x="2135" y="4495"/>
                  </a:cubicBezTo>
                  <a:cubicBezTo>
                    <a:pt x="2140" y="4495"/>
                    <a:pt x="2145" y="4494"/>
                    <a:pt x="2150" y="4494"/>
                  </a:cubicBezTo>
                  <a:cubicBezTo>
                    <a:pt x="2394" y="4460"/>
                    <a:pt x="2255" y="3108"/>
                    <a:pt x="2809" y="2760"/>
                  </a:cubicBezTo>
                  <a:cubicBezTo>
                    <a:pt x="3364" y="2416"/>
                    <a:pt x="3883" y="2463"/>
                    <a:pt x="3850" y="2135"/>
                  </a:cubicBezTo>
                  <a:cubicBezTo>
                    <a:pt x="3816" y="1804"/>
                    <a:pt x="2732" y="1790"/>
                    <a:pt x="2454" y="1374"/>
                  </a:cubicBezTo>
                  <a:cubicBezTo>
                    <a:pt x="2193" y="984"/>
                    <a:pt x="2109" y="1"/>
                    <a:pt x="1723" y="1"/>
                  </a:cubicBezTo>
                  <a:close/>
                </a:path>
              </a:pathLst>
            </a:custGeom>
            <a:solidFill>
              <a:srgbClr val="FBBF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 name="Google Shape;241;p27"/>
          <p:cNvGrpSpPr/>
          <p:nvPr/>
        </p:nvGrpSpPr>
        <p:grpSpPr>
          <a:xfrm rot="5400000" flipH="1">
            <a:off x="8347233" y="4524798"/>
            <a:ext cx="495375" cy="477875"/>
            <a:chOff x="3881575" y="2684100"/>
            <a:chExt cx="495375" cy="477875"/>
          </a:xfrm>
        </p:grpSpPr>
        <p:sp>
          <p:nvSpPr>
            <p:cNvPr id="20" name="Google Shape;242;p27"/>
            <p:cNvSpPr/>
            <p:nvPr/>
          </p:nvSpPr>
          <p:spPr>
            <a:xfrm>
              <a:off x="4195125" y="2684100"/>
              <a:ext cx="181825" cy="165150"/>
            </a:xfrm>
            <a:custGeom>
              <a:avLst/>
              <a:gdLst/>
              <a:ahLst/>
              <a:cxnLst/>
              <a:rect l="l" t="t" r="r" b="b"/>
              <a:pathLst>
                <a:path w="7273" h="6606" extrusionOk="0">
                  <a:moveTo>
                    <a:pt x="3636" y="1"/>
                  </a:moveTo>
                  <a:cubicBezTo>
                    <a:pt x="2769" y="1"/>
                    <a:pt x="1935" y="368"/>
                    <a:pt x="1301" y="968"/>
                  </a:cubicBezTo>
                  <a:cubicBezTo>
                    <a:pt x="1" y="2269"/>
                    <a:pt x="1" y="4371"/>
                    <a:pt x="1301" y="5638"/>
                  </a:cubicBezTo>
                  <a:cubicBezTo>
                    <a:pt x="1935" y="6272"/>
                    <a:pt x="2803" y="6606"/>
                    <a:pt x="3636" y="6606"/>
                  </a:cubicBezTo>
                  <a:cubicBezTo>
                    <a:pt x="4470" y="6606"/>
                    <a:pt x="5304" y="6272"/>
                    <a:pt x="5971" y="5638"/>
                  </a:cubicBezTo>
                  <a:cubicBezTo>
                    <a:pt x="7272" y="4371"/>
                    <a:pt x="7272" y="2269"/>
                    <a:pt x="5971" y="968"/>
                  </a:cubicBezTo>
                  <a:cubicBezTo>
                    <a:pt x="5338" y="368"/>
                    <a:pt x="4504" y="1"/>
                    <a:pt x="363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43;p27"/>
            <p:cNvSpPr/>
            <p:nvPr/>
          </p:nvSpPr>
          <p:spPr>
            <a:xfrm>
              <a:off x="3881575" y="2997675"/>
              <a:ext cx="180975" cy="164300"/>
            </a:xfrm>
            <a:custGeom>
              <a:avLst/>
              <a:gdLst/>
              <a:ahLst/>
              <a:cxnLst/>
              <a:rect l="l" t="t" r="r" b="b"/>
              <a:pathLst>
                <a:path w="7239" h="6572" extrusionOk="0">
                  <a:moveTo>
                    <a:pt x="3636" y="0"/>
                  </a:moveTo>
                  <a:cubicBezTo>
                    <a:pt x="2736" y="0"/>
                    <a:pt x="1902" y="334"/>
                    <a:pt x="1301" y="934"/>
                  </a:cubicBezTo>
                  <a:cubicBezTo>
                    <a:pt x="0" y="2235"/>
                    <a:pt x="0" y="4337"/>
                    <a:pt x="1301" y="5604"/>
                  </a:cubicBezTo>
                  <a:cubicBezTo>
                    <a:pt x="1902" y="6238"/>
                    <a:pt x="2802" y="6572"/>
                    <a:pt x="3636" y="6572"/>
                  </a:cubicBezTo>
                  <a:cubicBezTo>
                    <a:pt x="4470" y="6572"/>
                    <a:pt x="5337" y="6271"/>
                    <a:pt x="5971" y="5604"/>
                  </a:cubicBezTo>
                  <a:cubicBezTo>
                    <a:pt x="7239" y="4337"/>
                    <a:pt x="7239" y="2235"/>
                    <a:pt x="5971" y="934"/>
                  </a:cubicBezTo>
                  <a:cubicBezTo>
                    <a:pt x="5337" y="334"/>
                    <a:pt x="4503" y="0"/>
                    <a:pt x="363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44;p27"/>
            <p:cNvSpPr/>
            <p:nvPr/>
          </p:nvSpPr>
          <p:spPr>
            <a:xfrm>
              <a:off x="3990825" y="2783350"/>
              <a:ext cx="272700" cy="272725"/>
            </a:xfrm>
            <a:custGeom>
              <a:avLst/>
              <a:gdLst/>
              <a:ahLst/>
              <a:cxnLst/>
              <a:rect l="l" t="t" r="r" b="b"/>
              <a:pathLst>
                <a:path w="10908" h="10909" extrusionOk="0">
                  <a:moveTo>
                    <a:pt x="9774" y="0"/>
                  </a:moveTo>
                  <a:lnTo>
                    <a:pt x="0" y="9774"/>
                  </a:lnTo>
                  <a:lnTo>
                    <a:pt x="1134" y="10908"/>
                  </a:lnTo>
                  <a:lnTo>
                    <a:pt x="10908" y="1135"/>
                  </a:lnTo>
                  <a:lnTo>
                    <a:pt x="977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 name="Google Shape;245;p27"/>
          <p:cNvGrpSpPr/>
          <p:nvPr/>
        </p:nvGrpSpPr>
        <p:grpSpPr>
          <a:xfrm flipH="1">
            <a:off x="201299" y="4533548"/>
            <a:ext cx="495375" cy="477875"/>
            <a:chOff x="3881575" y="2684100"/>
            <a:chExt cx="495375" cy="477875"/>
          </a:xfrm>
        </p:grpSpPr>
        <p:sp>
          <p:nvSpPr>
            <p:cNvPr id="24" name="Google Shape;246;p27"/>
            <p:cNvSpPr/>
            <p:nvPr/>
          </p:nvSpPr>
          <p:spPr>
            <a:xfrm>
              <a:off x="4195125" y="2684100"/>
              <a:ext cx="181825" cy="165150"/>
            </a:xfrm>
            <a:custGeom>
              <a:avLst/>
              <a:gdLst/>
              <a:ahLst/>
              <a:cxnLst/>
              <a:rect l="l" t="t" r="r" b="b"/>
              <a:pathLst>
                <a:path w="7273" h="6606" extrusionOk="0">
                  <a:moveTo>
                    <a:pt x="3636" y="1"/>
                  </a:moveTo>
                  <a:cubicBezTo>
                    <a:pt x="2769" y="1"/>
                    <a:pt x="1935" y="368"/>
                    <a:pt x="1301" y="968"/>
                  </a:cubicBezTo>
                  <a:cubicBezTo>
                    <a:pt x="1" y="2269"/>
                    <a:pt x="1" y="4371"/>
                    <a:pt x="1301" y="5638"/>
                  </a:cubicBezTo>
                  <a:cubicBezTo>
                    <a:pt x="1935" y="6272"/>
                    <a:pt x="2803" y="6606"/>
                    <a:pt x="3636" y="6606"/>
                  </a:cubicBezTo>
                  <a:cubicBezTo>
                    <a:pt x="4470" y="6606"/>
                    <a:pt x="5304" y="6272"/>
                    <a:pt x="5971" y="5638"/>
                  </a:cubicBezTo>
                  <a:cubicBezTo>
                    <a:pt x="7272" y="4371"/>
                    <a:pt x="7272" y="2269"/>
                    <a:pt x="5971" y="968"/>
                  </a:cubicBezTo>
                  <a:cubicBezTo>
                    <a:pt x="5338" y="368"/>
                    <a:pt x="4504" y="1"/>
                    <a:pt x="36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47;p27"/>
            <p:cNvSpPr/>
            <p:nvPr/>
          </p:nvSpPr>
          <p:spPr>
            <a:xfrm>
              <a:off x="3881575" y="2997675"/>
              <a:ext cx="180975" cy="164300"/>
            </a:xfrm>
            <a:custGeom>
              <a:avLst/>
              <a:gdLst/>
              <a:ahLst/>
              <a:cxnLst/>
              <a:rect l="l" t="t" r="r" b="b"/>
              <a:pathLst>
                <a:path w="7239" h="6572" extrusionOk="0">
                  <a:moveTo>
                    <a:pt x="3636" y="0"/>
                  </a:moveTo>
                  <a:cubicBezTo>
                    <a:pt x="2736" y="0"/>
                    <a:pt x="1902" y="334"/>
                    <a:pt x="1301" y="934"/>
                  </a:cubicBezTo>
                  <a:cubicBezTo>
                    <a:pt x="0" y="2235"/>
                    <a:pt x="0" y="4337"/>
                    <a:pt x="1301" y="5604"/>
                  </a:cubicBezTo>
                  <a:cubicBezTo>
                    <a:pt x="1902" y="6238"/>
                    <a:pt x="2802" y="6572"/>
                    <a:pt x="3636" y="6572"/>
                  </a:cubicBezTo>
                  <a:cubicBezTo>
                    <a:pt x="4470" y="6572"/>
                    <a:pt x="5337" y="6271"/>
                    <a:pt x="5971" y="5604"/>
                  </a:cubicBezTo>
                  <a:cubicBezTo>
                    <a:pt x="7239" y="4337"/>
                    <a:pt x="7239" y="2235"/>
                    <a:pt x="5971" y="934"/>
                  </a:cubicBezTo>
                  <a:cubicBezTo>
                    <a:pt x="5337" y="334"/>
                    <a:pt x="4503" y="0"/>
                    <a:pt x="36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48;p27"/>
            <p:cNvSpPr/>
            <p:nvPr/>
          </p:nvSpPr>
          <p:spPr>
            <a:xfrm>
              <a:off x="3990825" y="2783350"/>
              <a:ext cx="272700" cy="272725"/>
            </a:xfrm>
            <a:custGeom>
              <a:avLst/>
              <a:gdLst/>
              <a:ahLst/>
              <a:cxnLst/>
              <a:rect l="l" t="t" r="r" b="b"/>
              <a:pathLst>
                <a:path w="10908" h="10909" extrusionOk="0">
                  <a:moveTo>
                    <a:pt x="9774" y="0"/>
                  </a:moveTo>
                  <a:lnTo>
                    <a:pt x="0" y="9774"/>
                  </a:lnTo>
                  <a:lnTo>
                    <a:pt x="1134" y="10908"/>
                  </a:lnTo>
                  <a:lnTo>
                    <a:pt x="10908" y="1135"/>
                  </a:lnTo>
                  <a:lnTo>
                    <a:pt x="97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8" name="Picture 2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053212" y="1820061"/>
            <a:ext cx="1780647" cy="2374938"/>
          </a:xfrm>
          <a:prstGeom prst="rect">
            <a:avLst/>
          </a:prstGeom>
        </p:spPr>
      </p:pic>
      <p:pic>
        <p:nvPicPr>
          <p:cNvPr id="32" name="Picture 3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509260" y="-19293"/>
            <a:ext cx="3634740" cy="5143500"/>
          </a:xfrm>
          <a:prstGeom prst="rect">
            <a:avLst/>
          </a:prstGeom>
        </p:spPr>
      </p:pic>
    </p:spTree>
    <p:extLst>
      <p:ext uri="{BB962C8B-B14F-4D97-AF65-F5344CB8AC3E}">
        <p14:creationId xmlns:p14="http://schemas.microsoft.com/office/powerpoint/2010/main" val="401871958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6">
                                            <p:txEl>
                                              <p:pRg st="0" end="0"/>
                                            </p:txEl>
                                          </p:spTgt>
                                        </p:tgtEl>
                                        <p:attrNameLst>
                                          <p:attrName>style.visibility</p:attrName>
                                        </p:attrNameLst>
                                      </p:cBhvr>
                                      <p:to>
                                        <p:strVal val="visible"/>
                                      </p:to>
                                    </p:set>
                                    <p:animEffect transition="in" filter="fade">
                                      <p:cBhvr>
                                        <p:cTn id="16" dur="500"/>
                                        <p:tgtEl>
                                          <p:spTgt spid="6">
                                            <p:txEl>
                                              <p:pRg st="0" end="0"/>
                                            </p:txEl>
                                          </p:spTgt>
                                        </p:tgtEl>
                                      </p:cBhvr>
                                    </p:animEffect>
                                  </p:childTnLst>
                                </p:cTn>
                              </p:par>
                            </p:childTnLst>
                          </p:cTn>
                        </p:par>
                        <p:par>
                          <p:cTn id="17" fill="hold">
                            <p:stCondLst>
                              <p:cond delay="1000"/>
                            </p:stCondLst>
                            <p:childTnLst>
                              <p:par>
                                <p:cTn id="18" presetID="10" presetClass="entr" presetSubtype="0" fill="hold" nodeType="afterEffect">
                                  <p:stCondLst>
                                    <p:cond delay="0"/>
                                  </p:stCondLst>
                                  <p:childTnLst>
                                    <p:set>
                                      <p:cBhvr>
                                        <p:cTn id="19" dur="1" fill="hold">
                                          <p:stCondLst>
                                            <p:cond delay="0"/>
                                          </p:stCondLst>
                                        </p:cTn>
                                        <p:tgtEl>
                                          <p:spTgt spid="28"/>
                                        </p:tgtEl>
                                        <p:attrNameLst>
                                          <p:attrName>style.visibility</p:attrName>
                                        </p:attrNameLst>
                                      </p:cBhvr>
                                      <p:to>
                                        <p:strVal val="visible"/>
                                      </p:to>
                                    </p:set>
                                    <p:animEffect transition="in" filter="fade">
                                      <p:cBhvr>
                                        <p:cTn id="20" dur="500"/>
                                        <p:tgtEl>
                                          <p:spTgt spid="28"/>
                                        </p:tgtEl>
                                      </p:cBhvr>
                                    </p:animEffect>
                                  </p:childTnLst>
                                </p:cTn>
                              </p:par>
                            </p:childTnLst>
                          </p:cTn>
                        </p:par>
                        <p:par>
                          <p:cTn id="21" fill="hold">
                            <p:stCondLst>
                              <p:cond delay="1500"/>
                            </p:stCondLst>
                            <p:childTnLst>
                              <p:par>
                                <p:cTn id="22" presetID="10" presetClass="entr" presetSubtype="0" fill="hold" nodeType="afterEffect">
                                  <p:stCondLst>
                                    <p:cond delay="1100"/>
                                  </p:stCondLst>
                                  <p:childTnLst>
                                    <p:set>
                                      <p:cBhvr>
                                        <p:cTn id="23" dur="1" fill="hold">
                                          <p:stCondLst>
                                            <p:cond delay="0"/>
                                          </p:stCondLst>
                                        </p:cTn>
                                        <p:tgtEl>
                                          <p:spTgt spid="6">
                                            <p:txEl>
                                              <p:pRg st="1" end="1"/>
                                            </p:txEl>
                                          </p:spTgt>
                                        </p:tgtEl>
                                        <p:attrNameLst>
                                          <p:attrName>style.visibility</p:attrName>
                                        </p:attrNameLst>
                                      </p:cBhvr>
                                      <p:to>
                                        <p:strVal val="visible"/>
                                      </p:to>
                                    </p:set>
                                    <p:animEffect transition="in" filter="fade">
                                      <p:cBhvr>
                                        <p:cTn id="24" dur="500"/>
                                        <p:tgtEl>
                                          <p:spTgt spid="6">
                                            <p:txEl>
                                              <p:pRg st="1" end="1"/>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xit" presetSubtype="0" fill="hold" nodeType="clickEffect">
                                  <p:stCondLst>
                                    <p:cond delay="0"/>
                                  </p:stCondLst>
                                  <p:childTnLst>
                                    <p:animEffect transition="out" filter="fade">
                                      <p:cBhvr>
                                        <p:cTn id="28" dur="1000"/>
                                        <p:tgtEl>
                                          <p:spTgt spid="28"/>
                                        </p:tgtEl>
                                      </p:cBhvr>
                                    </p:animEffect>
                                    <p:set>
                                      <p:cBhvr>
                                        <p:cTn id="29" dur="1" fill="hold">
                                          <p:stCondLst>
                                            <p:cond delay="999"/>
                                          </p:stCondLst>
                                        </p:cTn>
                                        <p:tgtEl>
                                          <p:spTgt spid="28"/>
                                        </p:tgtEl>
                                        <p:attrNameLst>
                                          <p:attrName>style.visibility</p:attrName>
                                        </p:attrNameLst>
                                      </p:cBhvr>
                                      <p:to>
                                        <p:strVal val="hidden"/>
                                      </p:to>
                                    </p:set>
                                  </p:childTnLst>
                                </p:cTn>
                              </p:par>
                            </p:childTnLst>
                          </p:cTn>
                        </p:par>
                        <p:par>
                          <p:cTn id="30" fill="hold">
                            <p:stCondLst>
                              <p:cond delay="1000"/>
                            </p:stCondLst>
                            <p:childTnLst>
                              <p:par>
                                <p:cTn id="31" presetID="10" presetClass="entr" presetSubtype="0" fill="hold" grpId="0" nodeType="afterEffect">
                                  <p:stCondLst>
                                    <p:cond delay="500"/>
                                  </p:stCondLst>
                                  <p:childTnLst>
                                    <p:set>
                                      <p:cBhvr>
                                        <p:cTn id="32" dur="1" fill="hold">
                                          <p:stCondLst>
                                            <p:cond delay="0"/>
                                          </p:stCondLst>
                                        </p:cTn>
                                        <p:tgtEl>
                                          <p:spTgt spid="11"/>
                                        </p:tgtEl>
                                        <p:attrNameLst>
                                          <p:attrName>style.visibility</p:attrName>
                                        </p:attrNameLst>
                                      </p:cBhvr>
                                      <p:to>
                                        <p:strVal val="visible"/>
                                      </p:to>
                                    </p:set>
                                    <p:animEffect transition="in" filter="fade">
                                      <p:cBhvr>
                                        <p:cTn id="33" dur="500"/>
                                        <p:tgtEl>
                                          <p:spTgt spid="11"/>
                                        </p:tgtEl>
                                      </p:cBhvr>
                                    </p:animEffect>
                                  </p:childTnLst>
                                </p:cTn>
                              </p:par>
                            </p:childTnLst>
                          </p:cTn>
                        </p:par>
                        <p:par>
                          <p:cTn id="34" fill="hold">
                            <p:stCondLst>
                              <p:cond delay="2000"/>
                            </p:stCondLst>
                            <p:childTnLst>
                              <p:par>
                                <p:cTn id="35" presetID="10" presetClass="entr" presetSubtype="0" fill="hold" nodeType="afterEffect">
                                  <p:stCondLst>
                                    <p:cond delay="0"/>
                                  </p:stCondLst>
                                  <p:childTnLst>
                                    <p:set>
                                      <p:cBhvr>
                                        <p:cTn id="36" dur="1" fill="hold">
                                          <p:stCondLst>
                                            <p:cond delay="0"/>
                                          </p:stCondLst>
                                        </p:cTn>
                                        <p:tgtEl>
                                          <p:spTgt spid="7">
                                            <p:txEl>
                                              <p:pRg st="0" end="0"/>
                                            </p:txEl>
                                          </p:spTgt>
                                        </p:tgtEl>
                                        <p:attrNameLst>
                                          <p:attrName>style.visibility</p:attrName>
                                        </p:attrNameLst>
                                      </p:cBhvr>
                                      <p:to>
                                        <p:strVal val="visible"/>
                                      </p:to>
                                    </p:set>
                                    <p:animEffect transition="in" filter="fade">
                                      <p:cBhvr>
                                        <p:cTn id="37" dur="500"/>
                                        <p:tgtEl>
                                          <p:spTgt spid="7">
                                            <p:txEl>
                                              <p:pRg st="0" end="0"/>
                                            </p:txEl>
                                          </p:spTgt>
                                        </p:tgtEl>
                                      </p:cBhvr>
                                    </p:animEffect>
                                  </p:childTnLst>
                                </p:cTn>
                              </p:par>
                            </p:childTnLst>
                          </p:cTn>
                        </p:par>
                        <p:par>
                          <p:cTn id="38" fill="hold">
                            <p:stCondLst>
                              <p:cond delay="2500"/>
                            </p:stCondLst>
                            <p:childTnLst>
                              <p:par>
                                <p:cTn id="39" presetID="10" presetClass="entr" presetSubtype="0" fill="hold" nodeType="afterEffect">
                                  <p:stCondLst>
                                    <p:cond delay="0"/>
                                  </p:stCondLst>
                                  <p:childTnLst>
                                    <p:set>
                                      <p:cBhvr>
                                        <p:cTn id="40" dur="1" fill="hold">
                                          <p:stCondLst>
                                            <p:cond delay="0"/>
                                          </p:stCondLst>
                                        </p:cTn>
                                        <p:tgtEl>
                                          <p:spTgt spid="7">
                                            <p:txEl>
                                              <p:pRg st="1" end="1"/>
                                            </p:txEl>
                                          </p:spTgt>
                                        </p:tgtEl>
                                        <p:attrNameLst>
                                          <p:attrName>style.visibility</p:attrName>
                                        </p:attrNameLst>
                                      </p:cBhvr>
                                      <p:to>
                                        <p:strVal val="visible"/>
                                      </p:to>
                                    </p:set>
                                    <p:animEffect transition="in" filter="fade">
                                      <p:cBhvr>
                                        <p:cTn id="41" dur="500"/>
                                        <p:tgtEl>
                                          <p:spTgt spid="7">
                                            <p:txEl>
                                              <p:pRg st="1" end="1"/>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12"/>
                                        </p:tgtEl>
                                        <p:attrNameLst>
                                          <p:attrName>style.visibility</p:attrName>
                                        </p:attrNameLst>
                                      </p:cBhvr>
                                      <p:to>
                                        <p:strVal val="visible"/>
                                      </p:to>
                                    </p:set>
                                    <p:animEffect transition="in" filter="fade">
                                      <p:cBhvr>
                                        <p:cTn id="46" dur="500"/>
                                        <p:tgtEl>
                                          <p:spTgt spid="12"/>
                                        </p:tgtEl>
                                      </p:cBhvr>
                                    </p:animEffect>
                                  </p:childTnLst>
                                </p:cTn>
                              </p:par>
                            </p:childTnLst>
                          </p:cTn>
                        </p:par>
                        <p:par>
                          <p:cTn id="47" fill="hold">
                            <p:stCondLst>
                              <p:cond delay="500"/>
                            </p:stCondLst>
                            <p:childTnLst>
                              <p:par>
                                <p:cTn id="48" presetID="10" presetClass="entr" presetSubtype="0" fill="hold" nodeType="afterEffect">
                                  <p:stCondLst>
                                    <p:cond delay="0"/>
                                  </p:stCondLst>
                                  <p:childTnLst>
                                    <p:set>
                                      <p:cBhvr>
                                        <p:cTn id="49" dur="1" fill="hold">
                                          <p:stCondLst>
                                            <p:cond delay="0"/>
                                          </p:stCondLst>
                                        </p:cTn>
                                        <p:tgtEl>
                                          <p:spTgt spid="8">
                                            <p:txEl>
                                              <p:pRg st="0" end="0"/>
                                            </p:txEl>
                                          </p:spTgt>
                                        </p:tgtEl>
                                        <p:attrNameLst>
                                          <p:attrName>style.visibility</p:attrName>
                                        </p:attrNameLst>
                                      </p:cBhvr>
                                      <p:to>
                                        <p:strVal val="visible"/>
                                      </p:to>
                                    </p:set>
                                    <p:animEffect transition="in" filter="fade">
                                      <p:cBhvr>
                                        <p:cTn id="50" dur="500"/>
                                        <p:tgtEl>
                                          <p:spTgt spid="8">
                                            <p:txEl>
                                              <p:pRg st="0" end="0"/>
                                            </p:txEl>
                                          </p:spTgt>
                                        </p:tgtEl>
                                      </p:cBhvr>
                                    </p:animEffect>
                                  </p:childTnLst>
                                </p:cTn>
                              </p:par>
                            </p:childTnLst>
                          </p:cTn>
                        </p:par>
                        <p:par>
                          <p:cTn id="51" fill="hold">
                            <p:stCondLst>
                              <p:cond delay="1000"/>
                            </p:stCondLst>
                            <p:childTnLst>
                              <p:par>
                                <p:cTn id="52" presetID="10" presetClass="entr" presetSubtype="0" fill="hold" nodeType="afterEffect">
                                  <p:stCondLst>
                                    <p:cond delay="0"/>
                                  </p:stCondLst>
                                  <p:childTnLst>
                                    <p:set>
                                      <p:cBhvr>
                                        <p:cTn id="53" dur="1" fill="hold">
                                          <p:stCondLst>
                                            <p:cond delay="0"/>
                                          </p:stCondLst>
                                        </p:cTn>
                                        <p:tgtEl>
                                          <p:spTgt spid="32"/>
                                        </p:tgtEl>
                                        <p:attrNameLst>
                                          <p:attrName>style.visibility</p:attrName>
                                        </p:attrNameLst>
                                      </p:cBhvr>
                                      <p:to>
                                        <p:strVal val="visible"/>
                                      </p:to>
                                    </p:set>
                                    <p:animEffect transition="in" filter="fade">
                                      <p:cBhvr>
                                        <p:cTn id="54" dur="500"/>
                                        <p:tgtEl>
                                          <p:spTgt spid="32"/>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xit" presetSubtype="0" fill="hold" nodeType="clickEffect">
                                  <p:stCondLst>
                                    <p:cond delay="0"/>
                                  </p:stCondLst>
                                  <p:childTnLst>
                                    <p:animEffect transition="out" filter="fade">
                                      <p:cBhvr>
                                        <p:cTn id="58" dur="500"/>
                                        <p:tgtEl>
                                          <p:spTgt spid="32"/>
                                        </p:tgtEl>
                                      </p:cBhvr>
                                    </p:animEffect>
                                    <p:set>
                                      <p:cBhvr>
                                        <p:cTn id="59" dur="1" fill="hold">
                                          <p:stCondLst>
                                            <p:cond delay="499"/>
                                          </p:stCondLst>
                                        </p:cTn>
                                        <p:tgtEl>
                                          <p:spTgt spid="32"/>
                                        </p:tgtEl>
                                        <p:attrNameLst>
                                          <p:attrName>style.visibility</p:attrName>
                                        </p:attrNameLst>
                                      </p:cBhvr>
                                      <p:to>
                                        <p:strVal val="hidden"/>
                                      </p:to>
                                    </p:set>
                                  </p:childTnLst>
                                </p:cTn>
                              </p:par>
                            </p:childTnLst>
                          </p:cTn>
                        </p:par>
                        <p:par>
                          <p:cTn id="60" fill="hold">
                            <p:stCondLst>
                              <p:cond delay="500"/>
                            </p:stCondLst>
                            <p:childTnLst>
                              <p:par>
                                <p:cTn id="61" presetID="10" presetClass="entr" presetSubtype="0" fill="hold" nodeType="afterEffect">
                                  <p:stCondLst>
                                    <p:cond delay="0"/>
                                  </p:stCondLst>
                                  <p:childTnLst>
                                    <p:set>
                                      <p:cBhvr>
                                        <p:cTn id="62" dur="1" fill="hold">
                                          <p:stCondLst>
                                            <p:cond delay="0"/>
                                          </p:stCondLst>
                                        </p:cTn>
                                        <p:tgtEl>
                                          <p:spTgt spid="8">
                                            <p:txEl>
                                              <p:pRg st="1" end="1"/>
                                            </p:txEl>
                                          </p:spTgt>
                                        </p:tgtEl>
                                        <p:attrNameLst>
                                          <p:attrName>style.visibility</p:attrName>
                                        </p:attrNameLst>
                                      </p:cBhvr>
                                      <p:to>
                                        <p:strVal val="visible"/>
                                      </p:to>
                                    </p:set>
                                    <p:animEffect transition="in" filter="fade">
                                      <p:cBhvr>
                                        <p:cTn id="63" dur="500"/>
                                        <p:tgtEl>
                                          <p:spTgt spid="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animBg="1"/>
      <p:bldP spid="11" grpId="0" animBg="1"/>
      <p:bldP spid="1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Text Placeholder 2"/>
          <p:cNvSpPr>
            <a:spLocks noGrp="1"/>
          </p:cNvSpPr>
          <p:nvPr>
            <p:ph type="body" idx="1"/>
          </p:nvPr>
        </p:nvSpPr>
        <p:spPr/>
        <p:txBody>
          <a:bodyPr/>
          <a:lstStyle/>
          <a:p>
            <a:pPr marL="139700" indent="0">
              <a:buNone/>
            </a:pPr>
            <a:endParaRPr lang="en-US" dirty="0"/>
          </a:p>
        </p:txBody>
      </p:sp>
      <p:sp>
        <p:nvSpPr>
          <p:cNvPr id="4" name="Slide Number Placeholder 3"/>
          <p:cNvSpPr>
            <a:spLocks noGrp="1"/>
          </p:cNvSpPr>
          <p:nvPr>
            <p:ph type="sldNum" idx="12"/>
          </p:nvPr>
        </p:nvSpPr>
        <p:spPr>
          <a:xfrm>
            <a:off x="8593730" y="4744050"/>
            <a:ext cx="548700" cy="393600"/>
          </a:xfrm>
        </p:spPr>
        <p:txBody>
          <a:bodyPr/>
          <a:lstStyle/>
          <a:p>
            <a:pPr marL="0" lvl="0" indent="0" algn="l" rtl="0">
              <a:spcBef>
                <a:spcPts val="0"/>
              </a:spcBef>
              <a:spcAft>
                <a:spcPts val="0"/>
              </a:spcAft>
              <a:buNone/>
            </a:pPr>
            <a:fld id="{00000000-1234-1234-1234-123412341234}" type="slidenum">
              <a:rPr lang="en" smtClean="0"/>
              <a:t>4</a:t>
            </a:fld>
            <a:endParaRPr lang="en"/>
          </a:p>
        </p:txBody>
      </p:sp>
      <p:grpSp>
        <p:nvGrpSpPr>
          <p:cNvPr id="5" name="Google Shape;252;p27"/>
          <p:cNvGrpSpPr/>
          <p:nvPr/>
        </p:nvGrpSpPr>
        <p:grpSpPr>
          <a:xfrm rot="10800000" flipH="1">
            <a:off x="54650" y="97236"/>
            <a:ext cx="542964" cy="465786"/>
            <a:chOff x="5863675" y="3789852"/>
            <a:chExt cx="542964" cy="465786"/>
          </a:xfrm>
        </p:grpSpPr>
        <p:sp>
          <p:nvSpPr>
            <p:cNvPr id="6" name="Google Shape;253;p27"/>
            <p:cNvSpPr/>
            <p:nvPr/>
          </p:nvSpPr>
          <p:spPr>
            <a:xfrm>
              <a:off x="5863675" y="3789852"/>
              <a:ext cx="246376" cy="285134"/>
            </a:xfrm>
            <a:custGeom>
              <a:avLst/>
              <a:gdLst/>
              <a:ahLst/>
              <a:cxnLst/>
              <a:rect l="l" t="t" r="r" b="b"/>
              <a:pathLst>
                <a:path w="6128" h="7092" extrusionOk="0">
                  <a:moveTo>
                    <a:pt x="2717" y="1"/>
                  </a:moveTo>
                  <a:cubicBezTo>
                    <a:pt x="2679" y="1"/>
                    <a:pt x="2638" y="7"/>
                    <a:pt x="2596" y="20"/>
                  </a:cubicBezTo>
                  <a:cubicBezTo>
                    <a:pt x="2167" y="152"/>
                    <a:pt x="2528" y="1263"/>
                    <a:pt x="1886" y="2413"/>
                  </a:cubicBezTo>
                  <a:cubicBezTo>
                    <a:pt x="1247" y="3562"/>
                    <a:pt x="1" y="3646"/>
                    <a:pt x="54" y="4082"/>
                  </a:cubicBezTo>
                  <a:cubicBezTo>
                    <a:pt x="109" y="4521"/>
                    <a:pt x="1859" y="4082"/>
                    <a:pt x="2406" y="5014"/>
                  </a:cubicBezTo>
                  <a:cubicBezTo>
                    <a:pt x="2938" y="5923"/>
                    <a:pt x="3005" y="7092"/>
                    <a:pt x="3364" y="7092"/>
                  </a:cubicBezTo>
                  <a:cubicBezTo>
                    <a:pt x="3373" y="7092"/>
                    <a:pt x="3381" y="7091"/>
                    <a:pt x="3390" y="7090"/>
                  </a:cubicBezTo>
                  <a:cubicBezTo>
                    <a:pt x="3772" y="7036"/>
                    <a:pt x="3552" y="4903"/>
                    <a:pt x="4427" y="4356"/>
                  </a:cubicBezTo>
                  <a:cubicBezTo>
                    <a:pt x="5303" y="3812"/>
                    <a:pt x="6127" y="3886"/>
                    <a:pt x="6070" y="3366"/>
                  </a:cubicBezTo>
                  <a:cubicBezTo>
                    <a:pt x="6015" y="2845"/>
                    <a:pt x="4306" y="2825"/>
                    <a:pt x="3870" y="2169"/>
                  </a:cubicBezTo>
                  <a:cubicBezTo>
                    <a:pt x="3457" y="1549"/>
                    <a:pt x="3322" y="1"/>
                    <a:pt x="2717" y="1"/>
                  </a:cubicBezTo>
                  <a:close/>
                </a:path>
              </a:pathLst>
            </a:custGeom>
            <a:solidFill>
              <a:srgbClr val="FBBF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54;p27"/>
            <p:cNvSpPr/>
            <p:nvPr/>
          </p:nvSpPr>
          <p:spPr>
            <a:xfrm>
              <a:off x="6250483" y="4074917"/>
              <a:ext cx="156156" cy="180721"/>
            </a:xfrm>
            <a:custGeom>
              <a:avLst/>
              <a:gdLst/>
              <a:ahLst/>
              <a:cxnLst/>
              <a:rect l="l" t="t" r="r" b="b"/>
              <a:pathLst>
                <a:path w="3884" h="4495" extrusionOk="0">
                  <a:moveTo>
                    <a:pt x="1723" y="1"/>
                  </a:moveTo>
                  <a:cubicBezTo>
                    <a:pt x="1699" y="1"/>
                    <a:pt x="1673" y="4"/>
                    <a:pt x="1647" y="13"/>
                  </a:cubicBezTo>
                  <a:cubicBezTo>
                    <a:pt x="1373" y="97"/>
                    <a:pt x="1603" y="800"/>
                    <a:pt x="1197" y="1530"/>
                  </a:cubicBezTo>
                  <a:cubicBezTo>
                    <a:pt x="792" y="2257"/>
                    <a:pt x="1" y="2311"/>
                    <a:pt x="35" y="2588"/>
                  </a:cubicBezTo>
                  <a:cubicBezTo>
                    <a:pt x="72" y="2865"/>
                    <a:pt x="1180" y="2588"/>
                    <a:pt x="1525" y="3176"/>
                  </a:cubicBezTo>
                  <a:cubicBezTo>
                    <a:pt x="1865" y="3754"/>
                    <a:pt x="1905" y="4495"/>
                    <a:pt x="2135" y="4495"/>
                  </a:cubicBezTo>
                  <a:cubicBezTo>
                    <a:pt x="2140" y="4495"/>
                    <a:pt x="2145" y="4494"/>
                    <a:pt x="2150" y="4494"/>
                  </a:cubicBezTo>
                  <a:cubicBezTo>
                    <a:pt x="2394" y="4460"/>
                    <a:pt x="2255" y="3108"/>
                    <a:pt x="2809" y="2760"/>
                  </a:cubicBezTo>
                  <a:cubicBezTo>
                    <a:pt x="3364" y="2416"/>
                    <a:pt x="3883" y="2463"/>
                    <a:pt x="3850" y="2135"/>
                  </a:cubicBezTo>
                  <a:cubicBezTo>
                    <a:pt x="3816" y="1804"/>
                    <a:pt x="2732" y="1790"/>
                    <a:pt x="2454" y="1374"/>
                  </a:cubicBezTo>
                  <a:cubicBezTo>
                    <a:pt x="2193" y="984"/>
                    <a:pt x="2109" y="1"/>
                    <a:pt x="1723" y="1"/>
                  </a:cubicBezTo>
                  <a:close/>
                </a:path>
              </a:pathLst>
            </a:custGeom>
            <a:solidFill>
              <a:srgbClr val="FBBF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 name="Google Shape;249;p27"/>
          <p:cNvGrpSpPr/>
          <p:nvPr/>
        </p:nvGrpSpPr>
        <p:grpSpPr>
          <a:xfrm rot="10800000">
            <a:off x="8571492" y="97236"/>
            <a:ext cx="542964" cy="465786"/>
            <a:chOff x="5863675" y="3789852"/>
            <a:chExt cx="542964" cy="465786"/>
          </a:xfrm>
        </p:grpSpPr>
        <p:sp>
          <p:nvSpPr>
            <p:cNvPr id="9" name="Google Shape;250;p27"/>
            <p:cNvSpPr/>
            <p:nvPr/>
          </p:nvSpPr>
          <p:spPr>
            <a:xfrm>
              <a:off x="5863675" y="3789852"/>
              <a:ext cx="246376" cy="285134"/>
            </a:xfrm>
            <a:custGeom>
              <a:avLst/>
              <a:gdLst/>
              <a:ahLst/>
              <a:cxnLst/>
              <a:rect l="l" t="t" r="r" b="b"/>
              <a:pathLst>
                <a:path w="6128" h="7092" extrusionOk="0">
                  <a:moveTo>
                    <a:pt x="2717" y="1"/>
                  </a:moveTo>
                  <a:cubicBezTo>
                    <a:pt x="2679" y="1"/>
                    <a:pt x="2638" y="7"/>
                    <a:pt x="2596" y="20"/>
                  </a:cubicBezTo>
                  <a:cubicBezTo>
                    <a:pt x="2167" y="152"/>
                    <a:pt x="2528" y="1263"/>
                    <a:pt x="1886" y="2413"/>
                  </a:cubicBezTo>
                  <a:cubicBezTo>
                    <a:pt x="1247" y="3562"/>
                    <a:pt x="1" y="3646"/>
                    <a:pt x="54" y="4082"/>
                  </a:cubicBezTo>
                  <a:cubicBezTo>
                    <a:pt x="109" y="4521"/>
                    <a:pt x="1859" y="4082"/>
                    <a:pt x="2406" y="5014"/>
                  </a:cubicBezTo>
                  <a:cubicBezTo>
                    <a:pt x="2938" y="5923"/>
                    <a:pt x="3005" y="7092"/>
                    <a:pt x="3364" y="7092"/>
                  </a:cubicBezTo>
                  <a:cubicBezTo>
                    <a:pt x="3373" y="7092"/>
                    <a:pt x="3381" y="7091"/>
                    <a:pt x="3390" y="7090"/>
                  </a:cubicBezTo>
                  <a:cubicBezTo>
                    <a:pt x="3772" y="7036"/>
                    <a:pt x="3552" y="4903"/>
                    <a:pt x="4427" y="4356"/>
                  </a:cubicBezTo>
                  <a:cubicBezTo>
                    <a:pt x="5303" y="3812"/>
                    <a:pt x="6127" y="3886"/>
                    <a:pt x="6070" y="3366"/>
                  </a:cubicBezTo>
                  <a:cubicBezTo>
                    <a:pt x="6015" y="2845"/>
                    <a:pt x="4306" y="2825"/>
                    <a:pt x="3870" y="2169"/>
                  </a:cubicBezTo>
                  <a:cubicBezTo>
                    <a:pt x="3457" y="1549"/>
                    <a:pt x="3322" y="1"/>
                    <a:pt x="2717" y="1"/>
                  </a:cubicBezTo>
                  <a:close/>
                </a:path>
              </a:pathLst>
            </a:custGeom>
            <a:solidFill>
              <a:srgbClr val="FBBF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51;p27"/>
            <p:cNvSpPr/>
            <p:nvPr/>
          </p:nvSpPr>
          <p:spPr>
            <a:xfrm>
              <a:off x="6250483" y="4074917"/>
              <a:ext cx="156156" cy="180721"/>
            </a:xfrm>
            <a:custGeom>
              <a:avLst/>
              <a:gdLst/>
              <a:ahLst/>
              <a:cxnLst/>
              <a:rect l="l" t="t" r="r" b="b"/>
              <a:pathLst>
                <a:path w="3884" h="4495" extrusionOk="0">
                  <a:moveTo>
                    <a:pt x="1723" y="1"/>
                  </a:moveTo>
                  <a:cubicBezTo>
                    <a:pt x="1699" y="1"/>
                    <a:pt x="1673" y="4"/>
                    <a:pt x="1647" y="13"/>
                  </a:cubicBezTo>
                  <a:cubicBezTo>
                    <a:pt x="1373" y="97"/>
                    <a:pt x="1603" y="800"/>
                    <a:pt x="1197" y="1530"/>
                  </a:cubicBezTo>
                  <a:cubicBezTo>
                    <a:pt x="792" y="2257"/>
                    <a:pt x="1" y="2311"/>
                    <a:pt x="35" y="2588"/>
                  </a:cubicBezTo>
                  <a:cubicBezTo>
                    <a:pt x="72" y="2865"/>
                    <a:pt x="1180" y="2588"/>
                    <a:pt x="1525" y="3176"/>
                  </a:cubicBezTo>
                  <a:cubicBezTo>
                    <a:pt x="1865" y="3754"/>
                    <a:pt x="1905" y="4495"/>
                    <a:pt x="2135" y="4495"/>
                  </a:cubicBezTo>
                  <a:cubicBezTo>
                    <a:pt x="2140" y="4495"/>
                    <a:pt x="2145" y="4494"/>
                    <a:pt x="2150" y="4494"/>
                  </a:cubicBezTo>
                  <a:cubicBezTo>
                    <a:pt x="2394" y="4460"/>
                    <a:pt x="2255" y="3108"/>
                    <a:pt x="2809" y="2760"/>
                  </a:cubicBezTo>
                  <a:cubicBezTo>
                    <a:pt x="3364" y="2416"/>
                    <a:pt x="3883" y="2463"/>
                    <a:pt x="3850" y="2135"/>
                  </a:cubicBezTo>
                  <a:cubicBezTo>
                    <a:pt x="3816" y="1804"/>
                    <a:pt x="2732" y="1790"/>
                    <a:pt x="2454" y="1374"/>
                  </a:cubicBezTo>
                  <a:cubicBezTo>
                    <a:pt x="2193" y="984"/>
                    <a:pt x="2109" y="1"/>
                    <a:pt x="1723" y="1"/>
                  </a:cubicBezTo>
                  <a:close/>
                </a:path>
              </a:pathLst>
            </a:custGeom>
            <a:solidFill>
              <a:srgbClr val="FBBF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 name="Google Shape;245;p27"/>
          <p:cNvGrpSpPr/>
          <p:nvPr/>
        </p:nvGrpSpPr>
        <p:grpSpPr>
          <a:xfrm flipH="1">
            <a:off x="102239" y="4568875"/>
            <a:ext cx="495375" cy="477875"/>
            <a:chOff x="3881575" y="2684100"/>
            <a:chExt cx="495375" cy="477875"/>
          </a:xfrm>
        </p:grpSpPr>
        <p:sp>
          <p:nvSpPr>
            <p:cNvPr id="12" name="Google Shape;246;p27"/>
            <p:cNvSpPr/>
            <p:nvPr/>
          </p:nvSpPr>
          <p:spPr>
            <a:xfrm>
              <a:off x="4195125" y="2684100"/>
              <a:ext cx="181825" cy="165150"/>
            </a:xfrm>
            <a:custGeom>
              <a:avLst/>
              <a:gdLst/>
              <a:ahLst/>
              <a:cxnLst/>
              <a:rect l="l" t="t" r="r" b="b"/>
              <a:pathLst>
                <a:path w="7273" h="6606" extrusionOk="0">
                  <a:moveTo>
                    <a:pt x="3636" y="1"/>
                  </a:moveTo>
                  <a:cubicBezTo>
                    <a:pt x="2769" y="1"/>
                    <a:pt x="1935" y="368"/>
                    <a:pt x="1301" y="968"/>
                  </a:cubicBezTo>
                  <a:cubicBezTo>
                    <a:pt x="1" y="2269"/>
                    <a:pt x="1" y="4371"/>
                    <a:pt x="1301" y="5638"/>
                  </a:cubicBezTo>
                  <a:cubicBezTo>
                    <a:pt x="1935" y="6272"/>
                    <a:pt x="2803" y="6606"/>
                    <a:pt x="3636" y="6606"/>
                  </a:cubicBezTo>
                  <a:cubicBezTo>
                    <a:pt x="4470" y="6606"/>
                    <a:pt x="5304" y="6272"/>
                    <a:pt x="5971" y="5638"/>
                  </a:cubicBezTo>
                  <a:cubicBezTo>
                    <a:pt x="7272" y="4371"/>
                    <a:pt x="7272" y="2269"/>
                    <a:pt x="5971" y="968"/>
                  </a:cubicBezTo>
                  <a:cubicBezTo>
                    <a:pt x="5338" y="368"/>
                    <a:pt x="4504" y="1"/>
                    <a:pt x="36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47;p27"/>
            <p:cNvSpPr/>
            <p:nvPr/>
          </p:nvSpPr>
          <p:spPr>
            <a:xfrm>
              <a:off x="3881575" y="2997675"/>
              <a:ext cx="180975" cy="164300"/>
            </a:xfrm>
            <a:custGeom>
              <a:avLst/>
              <a:gdLst/>
              <a:ahLst/>
              <a:cxnLst/>
              <a:rect l="l" t="t" r="r" b="b"/>
              <a:pathLst>
                <a:path w="7239" h="6572" extrusionOk="0">
                  <a:moveTo>
                    <a:pt x="3636" y="0"/>
                  </a:moveTo>
                  <a:cubicBezTo>
                    <a:pt x="2736" y="0"/>
                    <a:pt x="1902" y="334"/>
                    <a:pt x="1301" y="934"/>
                  </a:cubicBezTo>
                  <a:cubicBezTo>
                    <a:pt x="0" y="2235"/>
                    <a:pt x="0" y="4337"/>
                    <a:pt x="1301" y="5604"/>
                  </a:cubicBezTo>
                  <a:cubicBezTo>
                    <a:pt x="1902" y="6238"/>
                    <a:pt x="2802" y="6572"/>
                    <a:pt x="3636" y="6572"/>
                  </a:cubicBezTo>
                  <a:cubicBezTo>
                    <a:pt x="4470" y="6572"/>
                    <a:pt x="5337" y="6271"/>
                    <a:pt x="5971" y="5604"/>
                  </a:cubicBezTo>
                  <a:cubicBezTo>
                    <a:pt x="7239" y="4337"/>
                    <a:pt x="7239" y="2235"/>
                    <a:pt x="5971" y="934"/>
                  </a:cubicBezTo>
                  <a:cubicBezTo>
                    <a:pt x="5337" y="334"/>
                    <a:pt x="4503" y="0"/>
                    <a:pt x="36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48;p27"/>
            <p:cNvSpPr/>
            <p:nvPr/>
          </p:nvSpPr>
          <p:spPr>
            <a:xfrm>
              <a:off x="3990825" y="2783350"/>
              <a:ext cx="272700" cy="272725"/>
            </a:xfrm>
            <a:custGeom>
              <a:avLst/>
              <a:gdLst/>
              <a:ahLst/>
              <a:cxnLst/>
              <a:rect l="l" t="t" r="r" b="b"/>
              <a:pathLst>
                <a:path w="10908" h="10909" extrusionOk="0">
                  <a:moveTo>
                    <a:pt x="9774" y="0"/>
                  </a:moveTo>
                  <a:lnTo>
                    <a:pt x="0" y="9774"/>
                  </a:lnTo>
                  <a:lnTo>
                    <a:pt x="1134" y="10908"/>
                  </a:lnTo>
                  <a:lnTo>
                    <a:pt x="10908" y="1135"/>
                  </a:lnTo>
                  <a:lnTo>
                    <a:pt x="97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 name="Google Shape;241;p27"/>
          <p:cNvGrpSpPr/>
          <p:nvPr/>
        </p:nvGrpSpPr>
        <p:grpSpPr>
          <a:xfrm rot="5400000" flipH="1">
            <a:off x="8584980" y="4593855"/>
            <a:ext cx="495375" cy="477875"/>
            <a:chOff x="3881575" y="2684100"/>
            <a:chExt cx="495375" cy="477875"/>
          </a:xfrm>
        </p:grpSpPr>
        <p:sp>
          <p:nvSpPr>
            <p:cNvPr id="16" name="Google Shape;242;p27"/>
            <p:cNvSpPr/>
            <p:nvPr/>
          </p:nvSpPr>
          <p:spPr>
            <a:xfrm>
              <a:off x="4195125" y="2684100"/>
              <a:ext cx="181825" cy="165150"/>
            </a:xfrm>
            <a:custGeom>
              <a:avLst/>
              <a:gdLst/>
              <a:ahLst/>
              <a:cxnLst/>
              <a:rect l="l" t="t" r="r" b="b"/>
              <a:pathLst>
                <a:path w="7273" h="6606" extrusionOk="0">
                  <a:moveTo>
                    <a:pt x="3636" y="1"/>
                  </a:moveTo>
                  <a:cubicBezTo>
                    <a:pt x="2769" y="1"/>
                    <a:pt x="1935" y="368"/>
                    <a:pt x="1301" y="968"/>
                  </a:cubicBezTo>
                  <a:cubicBezTo>
                    <a:pt x="1" y="2269"/>
                    <a:pt x="1" y="4371"/>
                    <a:pt x="1301" y="5638"/>
                  </a:cubicBezTo>
                  <a:cubicBezTo>
                    <a:pt x="1935" y="6272"/>
                    <a:pt x="2803" y="6606"/>
                    <a:pt x="3636" y="6606"/>
                  </a:cubicBezTo>
                  <a:cubicBezTo>
                    <a:pt x="4470" y="6606"/>
                    <a:pt x="5304" y="6272"/>
                    <a:pt x="5971" y="5638"/>
                  </a:cubicBezTo>
                  <a:cubicBezTo>
                    <a:pt x="7272" y="4371"/>
                    <a:pt x="7272" y="2269"/>
                    <a:pt x="5971" y="968"/>
                  </a:cubicBezTo>
                  <a:cubicBezTo>
                    <a:pt x="5338" y="368"/>
                    <a:pt x="4504" y="1"/>
                    <a:pt x="363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43;p27"/>
            <p:cNvSpPr/>
            <p:nvPr/>
          </p:nvSpPr>
          <p:spPr>
            <a:xfrm>
              <a:off x="3881575" y="2997675"/>
              <a:ext cx="180975" cy="164300"/>
            </a:xfrm>
            <a:custGeom>
              <a:avLst/>
              <a:gdLst/>
              <a:ahLst/>
              <a:cxnLst/>
              <a:rect l="l" t="t" r="r" b="b"/>
              <a:pathLst>
                <a:path w="7239" h="6572" extrusionOk="0">
                  <a:moveTo>
                    <a:pt x="3636" y="0"/>
                  </a:moveTo>
                  <a:cubicBezTo>
                    <a:pt x="2736" y="0"/>
                    <a:pt x="1902" y="334"/>
                    <a:pt x="1301" y="934"/>
                  </a:cubicBezTo>
                  <a:cubicBezTo>
                    <a:pt x="0" y="2235"/>
                    <a:pt x="0" y="4337"/>
                    <a:pt x="1301" y="5604"/>
                  </a:cubicBezTo>
                  <a:cubicBezTo>
                    <a:pt x="1902" y="6238"/>
                    <a:pt x="2802" y="6572"/>
                    <a:pt x="3636" y="6572"/>
                  </a:cubicBezTo>
                  <a:cubicBezTo>
                    <a:pt x="4470" y="6572"/>
                    <a:pt x="5337" y="6271"/>
                    <a:pt x="5971" y="5604"/>
                  </a:cubicBezTo>
                  <a:cubicBezTo>
                    <a:pt x="7239" y="4337"/>
                    <a:pt x="7239" y="2235"/>
                    <a:pt x="5971" y="934"/>
                  </a:cubicBezTo>
                  <a:cubicBezTo>
                    <a:pt x="5337" y="334"/>
                    <a:pt x="4503" y="0"/>
                    <a:pt x="363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44;p27"/>
            <p:cNvSpPr/>
            <p:nvPr/>
          </p:nvSpPr>
          <p:spPr>
            <a:xfrm>
              <a:off x="3990825" y="2783350"/>
              <a:ext cx="272700" cy="272725"/>
            </a:xfrm>
            <a:custGeom>
              <a:avLst/>
              <a:gdLst/>
              <a:ahLst/>
              <a:cxnLst/>
              <a:rect l="l" t="t" r="r" b="b"/>
              <a:pathLst>
                <a:path w="10908" h="10909" extrusionOk="0">
                  <a:moveTo>
                    <a:pt x="9774" y="0"/>
                  </a:moveTo>
                  <a:lnTo>
                    <a:pt x="0" y="9774"/>
                  </a:lnTo>
                  <a:lnTo>
                    <a:pt x="1134" y="10908"/>
                  </a:lnTo>
                  <a:lnTo>
                    <a:pt x="10908" y="1135"/>
                  </a:lnTo>
                  <a:lnTo>
                    <a:pt x="977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9" name="Picture 1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37650"/>
          </a:xfrm>
          <a:prstGeom prst="rect">
            <a:avLst/>
          </a:prstGeom>
        </p:spPr>
      </p:pic>
    </p:spTree>
    <p:extLst>
      <p:ext uri="{BB962C8B-B14F-4D97-AF65-F5344CB8AC3E}">
        <p14:creationId xmlns:p14="http://schemas.microsoft.com/office/powerpoint/2010/main" val="570923886"/>
      </p:ext>
    </p:extLst>
  </p:cSld>
  <p:clrMapOvr>
    <a:masterClrMapping/>
  </p:clrMapOvr>
  <p:transition spd="slow">
    <p:wip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8883" y="306989"/>
            <a:ext cx="7704000" cy="572700"/>
          </a:xfrm>
        </p:spPr>
        <p:txBody>
          <a:bodyPr/>
          <a:lstStyle/>
          <a:p>
            <a:r>
              <a:rPr lang="en-US" b="1" dirty="0"/>
              <a:t>Advantages of Bitcoin</a:t>
            </a:r>
            <a:endParaRPr lang="en-US" dirty="0"/>
          </a:p>
        </p:txBody>
      </p:sp>
      <p:sp>
        <p:nvSpPr>
          <p:cNvPr id="4" name="Slide Number Placeholder 3"/>
          <p:cNvSpPr>
            <a:spLocks noGrp="1"/>
          </p:cNvSpPr>
          <p:nvPr>
            <p:ph type="sldNum" idx="12"/>
          </p:nvPr>
        </p:nvSpPr>
        <p:spPr>
          <a:xfrm>
            <a:off x="8593730" y="4744050"/>
            <a:ext cx="548700" cy="393600"/>
          </a:xfrm>
        </p:spPr>
        <p:txBody>
          <a:bodyPr/>
          <a:lstStyle/>
          <a:p>
            <a:pPr marL="0" lvl="0" indent="0" algn="l" rtl="0">
              <a:spcBef>
                <a:spcPts val="0"/>
              </a:spcBef>
              <a:spcAft>
                <a:spcPts val="0"/>
              </a:spcAft>
              <a:buNone/>
            </a:pPr>
            <a:fld id="{00000000-1234-1234-1234-123412341234}" type="slidenum">
              <a:rPr lang="en" smtClean="0"/>
              <a:t>5</a:t>
            </a:fld>
            <a:endParaRPr lang="en"/>
          </a:p>
        </p:txBody>
      </p:sp>
      <p:grpSp>
        <p:nvGrpSpPr>
          <p:cNvPr id="5" name="Google Shape;252;p27"/>
          <p:cNvGrpSpPr/>
          <p:nvPr/>
        </p:nvGrpSpPr>
        <p:grpSpPr>
          <a:xfrm rot="10800000" flipH="1">
            <a:off x="54650" y="97236"/>
            <a:ext cx="542964" cy="465786"/>
            <a:chOff x="5863675" y="3789852"/>
            <a:chExt cx="542964" cy="465786"/>
          </a:xfrm>
        </p:grpSpPr>
        <p:sp>
          <p:nvSpPr>
            <p:cNvPr id="6" name="Google Shape;253;p27"/>
            <p:cNvSpPr/>
            <p:nvPr/>
          </p:nvSpPr>
          <p:spPr>
            <a:xfrm>
              <a:off x="5863675" y="3789852"/>
              <a:ext cx="246376" cy="285134"/>
            </a:xfrm>
            <a:custGeom>
              <a:avLst/>
              <a:gdLst/>
              <a:ahLst/>
              <a:cxnLst/>
              <a:rect l="l" t="t" r="r" b="b"/>
              <a:pathLst>
                <a:path w="6128" h="7092" extrusionOk="0">
                  <a:moveTo>
                    <a:pt x="2717" y="1"/>
                  </a:moveTo>
                  <a:cubicBezTo>
                    <a:pt x="2679" y="1"/>
                    <a:pt x="2638" y="7"/>
                    <a:pt x="2596" y="20"/>
                  </a:cubicBezTo>
                  <a:cubicBezTo>
                    <a:pt x="2167" y="152"/>
                    <a:pt x="2528" y="1263"/>
                    <a:pt x="1886" y="2413"/>
                  </a:cubicBezTo>
                  <a:cubicBezTo>
                    <a:pt x="1247" y="3562"/>
                    <a:pt x="1" y="3646"/>
                    <a:pt x="54" y="4082"/>
                  </a:cubicBezTo>
                  <a:cubicBezTo>
                    <a:pt x="109" y="4521"/>
                    <a:pt x="1859" y="4082"/>
                    <a:pt x="2406" y="5014"/>
                  </a:cubicBezTo>
                  <a:cubicBezTo>
                    <a:pt x="2938" y="5923"/>
                    <a:pt x="3005" y="7092"/>
                    <a:pt x="3364" y="7092"/>
                  </a:cubicBezTo>
                  <a:cubicBezTo>
                    <a:pt x="3373" y="7092"/>
                    <a:pt x="3381" y="7091"/>
                    <a:pt x="3390" y="7090"/>
                  </a:cubicBezTo>
                  <a:cubicBezTo>
                    <a:pt x="3772" y="7036"/>
                    <a:pt x="3552" y="4903"/>
                    <a:pt x="4427" y="4356"/>
                  </a:cubicBezTo>
                  <a:cubicBezTo>
                    <a:pt x="5303" y="3812"/>
                    <a:pt x="6127" y="3886"/>
                    <a:pt x="6070" y="3366"/>
                  </a:cubicBezTo>
                  <a:cubicBezTo>
                    <a:pt x="6015" y="2845"/>
                    <a:pt x="4306" y="2825"/>
                    <a:pt x="3870" y="2169"/>
                  </a:cubicBezTo>
                  <a:cubicBezTo>
                    <a:pt x="3457" y="1549"/>
                    <a:pt x="3322" y="1"/>
                    <a:pt x="2717" y="1"/>
                  </a:cubicBezTo>
                  <a:close/>
                </a:path>
              </a:pathLst>
            </a:custGeom>
            <a:solidFill>
              <a:srgbClr val="FBBF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54;p27"/>
            <p:cNvSpPr/>
            <p:nvPr/>
          </p:nvSpPr>
          <p:spPr>
            <a:xfrm>
              <a:off x="6250483" y="4074917"/>
              <a:ext cx="156156" cy="180721"/>
            </a:xfrm>
            <a:custGeom>
              <a:avLst/>
              <a:gdLst/>
              <a:ahLst/>
              <a:cxnLst/>
              <a:rect l="l" t="t" r="r" b="b"/>
              <a:pathLst>
                <a:path w="3884" h="4495" extrusionOk="0">
                  <a:moveTo>
                    <a:pt x="1723" y="1"/>
                  </a:moveTo>
                  <a:cubicBezTo>
                    <a:pt x="1699" y="1"/>
                    <a:pt x="1673" y="4"/>
                    <a:pt x="1647" y="13"/>
                  </a:cubicBezTo>
                  <a:cubicBezTo>
                    <a:pt x="1373" y="97"/>
                    <a:pt x="1603" y="800"/>
                    <a:pt x="1197" y="1530"/>
                  </a:cubicBezTo>
                  <a:cubicBezTo>
                    <a:pt x="792" y="2257"/>
                    <a:pt x="1" y="2311"/>
                    <a:pt x="35" y="2588"/>
                  </a:cubicBezTo>
                  <a:cubicBezTo>
                    <a:pt x="72" y="2865"/>
                    <a:pt x="1180" y="2588"/>
                    <a:pt x="1525" y="3176"/>
                  </a:cubicBezTo>
                  <a:cubicBezTo>
                    <a:pt x="1865" y="3754"/>
                    <a:pt x="1905" y="4495"/>
                    <a:pt x="2135" y="4495"/>
                  </a:cubicBezTo>
                  <a:cubicBezTo>
                    <a:pt x="2140" y="4495"/>
                    <a:pt x="2145" y="4494"/>
                    <a:pt x="2150" y="4494"/>
                  </a:cubicBezTo>
                  <a:cubicBezTo>
                    <a:pt x="2394" y="4460"/>
                    <a:pt x="2255" y="3108"/>
                    <a:pt x="2809" y="2760"/>
                  </a:cubicBezTo>
                  <a:cubicBezTo>
                    <a:pt x="3364" y="2416"/>
                    <a:pt x="3883" y="2463"/>
                    <a:pt x="3850" y="2135"/>
                  </a:cubicBezTo>
                  <a:cubicBezTo>
                    <a:pt x="3816" y="1804"/>
                    <a:pt x="2732" y="1790"/>
                    <a:pt x="2454" y="1374"/>
                  </a:cubicBezTo>
                  <a:cubicBezTo>
                    <a:pt x="2193" y="984"/>
                    <a:pt x="2109" y="1"/>
                    <a:pt x="1723" y="1"/>
                  </a:cubicBezTo>
                  <a:close/>
                </a:path>
              </a:pathLst>
            </a:custGeom>
            <a:solidFill>
              <a:srgbClr val="FBBF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 name="Google Shape;249;p27"/>
          <p:cNvGrpSpPr/>
          <p:nvPr/>
        </p:nvGrpSpPr>
        <p:grpSpPr>
          <a:xfrm rot="10800000">
            <a:off x="8571492" y="97236"/>
            <a:ext cx="542964" cy="465786"/>
            <a:chOff x="5863675" y="3789852"/>
            <a:chExt cx="542964" cy="465786"/>
          </a:xfrm>
        </p:grpSpPr>
        <p:sp>
          <p:nvSpPr>
            <p:cNvPr id="9" name="Google Shape;250;p27"/>
            <p:cNvSpPr/>
            <p:nvPr/>
          </p:nvSpPr>
          <p:spPr>
            <a:xfrm>
              <a:off x="5863675" y="3789852"/>
              <a:ext cx="246376" cy="285134"/>
            </a:xfrm>
            <a:custGeom>
              <a:avLst/>
              <a:gdLst/>
              <a:ahLst/>
              <a:cxnLst/>
              <a:rect l="l" t="t" r="r" b="b"/>
              <a:pathLst>
                <a:path w="6128" h="7092" extrusionOk="0">
                  <a:moveTo>
                    <a:pt x="2717" y="1"/>
                  </a:moveTo>
                  <a:cubicBezTo>
                    <a:pt x="2679" y="1"/>
                    <a:pt x="2638" y="7"/>
                    <a:pt x="2596" y="20"/>
                  </a:cubicBezTo>
                  <a:cubicBezTo>
                    <a:pt x="2167" y="152"/>
                    <a:pt x="2528" y="1263"/>
                    <a:pt x="1886" y="2413"/>
                  </a:cubicBezTo>
                  <a:cubicBezTo>
                    <a:pt x="1247" y="3562"/>
                    <a:pt x="1" y="3646"/>
                    <a:pt x="54" y="4082"/>
                  </a:cubicBezTo>
                  <a:cubicBezTo>
                    <a:pt x="109" y="4521"/>
                    <a:pt x="1859" y="4082"/>
                    <a:pt x="2406" y="5014"/>
                  </a:cubicBezTo>
                  <a:cubicBezTo>
                    <a:pt x="2938" y="5923"/>
                    <a:pt x="3005" y="7092"/>
                    <a:pt x="3364" y="7092"/>
                  </a:cubicBezTo>
                  <a:cubicBezTo>
                    <a:pt x="3373" y="7092"/>
                    <a:pt x="3381" y="7091"/>
                    <a:pt x="3390" y="7090"/>
                  </a:cubicBezTo>
                  <a:cubicBezTo>
                    <a:pt x="3772" y="7036"/>
                    <a:pt x="3552" y="4903"/>
                    <a:pt x="4427" y="4356"/>
                  </a:cubicBezTo>
                  <a:cubicBezTo>
                    <a:pt x="5303" y="3812"/>
                    <a:pt x="6127" y="3886"/>
                    <a:pt x="6070" y="3366"/>
                  </a:cubicBezTo>
                  <a:cubicBezTo>
                    <a:pt x="6015" y="2845"/>
                    <a:pt x="4306" y="2825"/>
                    <a:pt x="3870" y="2169"/>
                  </a:cubicBezTo>
                  <a:cubicBezTo>
                    <a:pt x="3457" y="1549"/>
                    <a:pt x="3322" y="1"/>
                    <a:pt x="2717" y="1"/>
                  </a:cubicBezTo>
                  <a:close/>
                </a:path>
              </a:pathLst>
            </a:custGeom>
            <a:solidFill>
              <a:srgbClr val="FBBF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51;p27"/>
            <p:cNvSpPr/>
            <p:nvPr/>
          </p:nvSpPr>
          <p:spPr>
            <a:xfrm>
              <a:off x="6250483" y="4074917"/>
              <a:ext cx="156156" cy="180721"/>
            </a:xfrm>
            <a:custGeom>
              <a:avLst/>
              <a:gdLst/>
              <a:ahLst/>
              <a:cxnLst/>
              <a:rect l="l" t="t" r="r" b="b"/>
              <a:pathLst>
                <a:path w="3884" h="4495" extrusionOk="0">
                  <a:moveTo>
                    <a:pt x="1723" y="1"/>
                  </a:moveTo>
                  <a:cubicBezTo>
                    <a:pt x="1699" y="1"/>
                    <a:pt x="1673" y="4"/>
                    <a:pt x="1647" y="13"/>
                  </a:cubicBezTo>
                  <a:cubicBezTo>
                    <a:pt x="1373" y="97"/>
                    <a:pt x="1603" y="800"/>
                    <a:pt x="1197" y="1530"/>
                  </a:cubicBezTo>
                  <a:cubicBezTo>
                    <a:pt x="792" y="2257"/>
                    <a:pt x="1" y="2311"/>
                    <a:pt x="35" y="2588"/>
                  </a:cubicBezTo>
                  <a:cubicBezTo>
                    <a:pt x="72" y="2865"/>
                    <a:pt x="1180" y="2588"/>
                    <a:pt x="1525" y="3176"/>
                  </a:cubicBezTo>
                  <a:cubicBezTo>
                    <a:pt x="1865" y="3754"/>
                    <a:pt x="1905" y="4495"/>
                    <a:pt x="2135" y="4495"/>
                  </a:cubicBezTo>
                  <a:cubicBezTo>
                    <a:pt x="2140" y="4495"/>
                    <a:pt x="2145" y="4494"/>
                    <a:pt x="2150" y="4494"/>
                  </a:cubicBezTo>
                  <a:cubicBezTo>
                    <a:pt x="2394" y="4460"/>
                    <a:pt x="2255" y="3108"/>
                    <a:pt x="2809" y="2760"/>
                  </a:cubicBezTo>
                  <a:cubicBezTo>
                    <a:pt x="3364" y="2416"/>
                    <a:pt x="3883" y="2463"/>
                    <a:pt x="3850" y="2135"/>
                  </a:cubicBezTo>
                  <a:cubicBezTo>
                    <a:pt x="3816" y="1804"/>
                    <a:pt x="2732" y="1790"/>
                    <a:pt x="2454" y="1374"/>
                  </a:cubicBezTo>
                  <a:cubicBezTo>
                    <a:pt x="2193" y="984"/>
                    <a:pt x="2109" y="1"/>
                    <a:pt x="1723" y="1"/>
                  </a:cubicBezTo>
                  <a:close/>
                </a:path>
              </a:pathLst>
            </a:custGeom>
            <a:solidFill>
              <a:srgbClr val="FBBF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 name="Google Shape;245;p27"/>
          <p:cNvGrpSpPr/>
          <p:nvPr/>
        </p:nvGrpSpPr>
        <p:grpSpPr>
          <a:xfrm flipH="1">
            <a:off x="102239" y="4568875"/>
            <a:ext cx="495375" cy="477875"/>
            <a:chOff x="3881575" y="2684100"/>
            <a:chExt cx="495375" cy="477875"/>
          </a:xfrm>
        </p:grpSpPr>
        <p:sp>
          <p:nvSpPr>
            <p:cNvPr id="12" name="Google Shape;246;p27"/>
            <p:cNvSpPr/>
            <p:nvPr/>
          </p:nvSpPr>
          <p:spPr>
            <a:xfrm>
              <a:off x="4195125" y="2684100"/>
              <a:ext cx="181825" cy="165150"/>
            </a:xfrm>
            <a:custGeom>
              <a:avLst/>
              <a:gdLst/>
              <a:ahLst/>
              <a:cxnLst/>
              <a:rect l="l" t="t" r="r" b="b"/>
              <a:pathLst>
                <a:path w="7273" h="6606" extrusionOk="0">
                  <a:moveTo>
                    <a:pt x="3636" y="1"/>
                  </a:moveTo>
                  <a:cubicBezTo>
                    <a:pt x="2769" y="1"/>
                    <a:pt x="1935" y="368"/>
                    <a:pt x="1301" y="968"/>
                  </a:cubicBezTo>
                  <a:cubicBezTo>
                    <a:pt x="1" y="2269"/>
                    <a:pt x="1" y="4371"/>
                    <a:pt x="1301" y="5638"/>
                  </a:cubicBezTo>
                  <a:cubicBezTo>
                    <a:pt x="1935" y="6272"/>
                    <a:pt x="2803" y="6606"/>
                    <a:pt x="3636" y="6606"/>
                  </a:cubicBezTo>
                  <a:cubicBezTo>
                    <a:pt x="4470" y="6606"/>
                    <a:pt x="5304" y="6272"/>
                    <a:pt x="5971" y="5638"/>
                  </a:cubicBezTo>
                  <a:cubicBezTo>
                    <a:pt x="7272" y="4371"/>
                    <a:pt x="7272" y="2269"/>
                    <a:pt x="5971" y="968"/>
                  </a:cubicBezTo>
                  <a:cubicBezTo>
                    <a:pt x="5338" y="368"/>
                    <a:pt x="4504" y="1"/>
                    <a:pt x="36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47;p27"/>
            <p:cNvSpPr/>
            <p:nvPr/>
          </p:nvSpPr>
          <p:spPr>
            <a:xfrm>
              <a:off x="3881575" y="2997675"/>
              <a:ext cx="180975" cy="164300"/>
            </a:xfrm>
            <a:custGeom>
              <a:avLst/>
              <a:gdLst/>
              <a:ahLst/>
              <a:cxnLst/>
              <a:rect l="l" t="t" r="r" b="b"/>
              <a:pathLst>
                <a:path w="7239" h="6572" extrusionOk="0">
                  <a:moveTo>
                    <a:pt x="3636" y="0"/>
                  </a:moveTo>
                  <a:cubicBezTo>
                    <a:pt x="2736" y="0"/>
                    <a:pt x="1902" y="334"/>
                    <a:pt x="1301" y="934"/>
                  </a:cubicBezTo>
                  <a:cubicBezTo>
                    <a:pt x="0" y="2235"/>
                    <a:pt x="0" y="4337"/>
                    <a:pt x="1301" y="5604"/>
                  </a:cubicBezTo>
                  <a:cubicBezTo>
                    <a:pt x="1902" y="6238"/>
                    <a:pt x="2802" y="6572"/>
                    <a:pt x="3636" y="6572"/>
                  </a:cubicBezTo>
                  <a:cubicBezTo>
                    <a:pt x="4470" y="6572"/>
                    <a:pt x="5337" y="6271"/>
                    <a:pt x="5971" y="5604"/>
                  </a:cubicBezTo>
                  <a:cubicBezTo>
                    <a:pt x="7239" y="4337"/>
                    <a:pt x="7239" y="2235"/>
                    <a:pt x="5971" y="934"/>
                  </a:cubicBezTo>
                  <a:cubicBezTo>
                    <a:pt x="5337" y="334"/>
                    <a:pt x="4503" y="0"/>
                    <a:pt x="36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48;p27"/>
            <p:cNvSpPr/>
            <p:nvPr/>
          </p:nvSpPr>
          <p:spPr>
            <a:xfrm>
              <a:off x="3990825" y="2783350"/>
              <a:ext cx="272700" cy="272725"/>
            </a:xfrm>
            <a:custGeom>
              <a:avLst/>
              <a:gdLst/>
              <a:ahLst/>
              <a:cxnLst/>
              <a:rect l="l" t="t" r="r" b="b"/>
              <a:pathLst>
                <a:path w="10908" h="10909" extrusionOk="0">
                  <a:moveTo>
                    <a:pt x="9774" y="0"/>
                  </a:moveTo>
                  <a:lnTo>
                    <a:pt x="0" y="9774"/>
                  </a:lnTo>
                  <a:lnTo>
                    <a:pt x="1134" y="10908"/>
                  </a:lnTo>
                  <a:lnTo>
                    <a:pt x="10908" y="1135"/>
                  </a:lnTo>
                  <a:lnTo>
                    <a:pt x="97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 name="Google Shape;241;p27"/>
          <p:cNvGrpSpPr/>
          <p:nvPr/>
        </p:nvGrpSpPr>
        <p:grpSpPr>
          <a:xfrm rot="5400000" flipH="1">
            <a:off x="8584980" y="4593855"/>
            <a:ext cx="495375" cy="477875"/>
            <a:chOff x="3881575" y="2684100"/>
            <a:chExt cx="495375" cy="477875"/>
          </a:xfrm>
        </p:grpSpPr>
        <p:sp>
          <p:nvSpPr>
            <p:cNvPr id="16" name="Google Shape;242;p27"/>
            <p:cNvSpPr/>
            <p:nvPr/>
          </p:nvSpPr>
          <p:spPr>
            <a:xfrm>
              <a:off x="4195125" y="2684100"/>
              <a:ext cx="181825" cy="165150"/>
            </a:xfrm>
            <a:custGeom>
              <a:avLst/>
              <a:gdLst/>
              <a:ahLst/>
              <a:cxnLst/>
              <a:rect l="l" t="t" r="r" b="b"/>
              <a:pathLst>
                <a:path w="7273" h="6606" extrusionOk="0">
                  <a:moveTo>
                    <a:pt x="3636" y="1"/>
                  </a:moveTo>
                  <a:cubicBezTo>
                    <a:pt x="2769" y="1"/>
                    <a:pt x="1935" y="368"/>
                    <a:pt x="1301" y="968"/>
                  </a:cubicBezTo>
                  <a:cubicBezTo>
                    <a:pt x="1" y="2269"/>
                    <a:pt x="1" y="4371"/>
                    <a:pt x="1301" y="5638"/>
                  </a:cubicBezTo>
                  <a:cubicBezTo>
                    <a:pt x="1935" y="6272"/>
                    <a:pt x="2803" y="6606"/>
                    <a:pt x="3636" y="6606"/>
                  </a:cubicBezTo>
                  <a:cubicBezTo>
                    <a:pt x="4470" y="6606"/>
                    <a:pt x="5304" y="6272"/>
                    <a:pt x="5971" y="5638"/>
                  </a:cubicBezTo>
                  <a:cubicBezTo>
                    <a:pt x="7272" y="4371"/>
                    <a:pt x="7272" y="2269"/>
                    <a:pt x="5971" y="968"/>
                  </a:cubicBezTo>
                  <a:cubicBezTo>
                    <a:pt x="5338" y="368"/>
                    <a:pt x="4504" y="1"/>
                    <a:pt x="363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43;p27"/>
            <p:cNvSpPr/>
            <p:nvPr/>
          </p:nvSpPr>
          <p:spPr>
            <a:xfrm>
              <a:off x="3881575" y="2997675"/>
              <a:ext cx="180975" cy="164300"/>
            </a:xfrm>
            <a:custGeom>
              <a:avLst/>
              <a:gdLst/>
              <a:ahLst/>
              <a:cxnLst/>
              <a:rect l="l" t="t" r="r" b="b"/>
              <a:pathLst>
                <a:path w="7239" h="6572" extrusionOk="0">
                  <a:moveTo>
                    <a:pt x="3636" y="0"/>
                  </a:moveTo>
                  <a:cubicBezTo>
                    <a:pt x="2736" y="0"/>
                    <a:pt x="1902" y="334"/>
                    <a:pt x="1301" y="934"/>
                  </a:cubicBezTo>
                  <a:cubicBezTo>
                    <a:pt x="0" y="2235"/>
                    <a:pt x="0" y="4337"/>
                    <a:pt x="1301" y="5604"/>
                  </a:cubicBezTo>
                  <a:cubicBezTo>
                    <a:pt x="1902" y="6238"/>
                    <a:pt x="2802" y="6572"/>
                    <a:pt x="3636" y="6572"/>
                  </a:cubicBezTo>
                  <a:cubicBezTo>
                    <a:pt x="4470" y="6572"/>
                    <a:pt x="5337" y="6271"/>
                    <a:pt x="5971" y="5604"/>
                  </a:cubicBezTo>
                  <a:cubicBezTo>
                    <a:pt x="7239" y="4337"/>
                    <a:pt x="7239" y="2235"/>
                    <a:pt x="5971" y="934"/>
                  </a:cubicBezTo>
                  <a:cubicBezTo>
                    <a:pt x="5337" y="334"/>
                    <a:pt x="4503" y="0"/>
                    <a:pt x="363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44;p27"/>
            <p:cNvSpPr/>
            <p:nvPr/>
          </p:nvSpPr>
          <p:spPr>
            <a:xfrm>
              <a:off x="3990825" y="2783350"/>
              <a:ext cx="272700" cy="272725"/>
            </a:xfrm>
            <a:custGeom>
              <a:avLst/>
              <a:gdLst/>
              <a:ahLst/>
              <a:cxnLst/>
              <a:rect l="l" t="t" r="r" b="b"/>
              <a:pathLst>
                <a:path w="10908" h="10909" extrusionOk="0">
                  <a:moveTo>
                    <a:pt x="9774" y="0"/>
                  </a:moveTo>
                  <a:lnTo>
                    <a:pt x="0" y="9774"/>
                  </a:lnTo>
                  <a:lnTo>
                    <a:pt x="1134" y="10908"/>
                  </a:lnTo>
                  <a:lnTo>
                    <a:pt x="10908" y="1135"/>
                  </a:lnTo>
                  <a:lnTo>
                    <a:pt x="977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 name="TextBox 19"/>
          <p:cNvSpPr txBox="1"/>
          <p:nvPr/>
        </p:nvSpPr>
        <p:spPr>
          <a:xfrm>
            <a:off x="548866" y="973684"/>
            <a:ext cx="8187515" cy="3741242"/>
          </a:xfrm>
          <a:prstGeom prst="rect">
            <a:avLst/>
          </a:prstGeom>
          <a:noFill/>
        </p:spPr>
        <p:txBody>
          <a:bodyPr wrap="square" rtlCol="0">
            <a:spAutoFit/>
          </a:bodyPr>
          <a:lstStyle/>
          <a:p>
            <a:endParaRPr lang="en-US" dirty="0"/>
          </a:p>
        </p:txBody>
      </p:sp>
      <p:sp>
        <p:nvSpPr>
          <p:cNvPr id="21" name="Round Single Corner Rectangle 20"/>
          <p:cNvSpPr/>
          <p:nvPr/>
        </p:nvSpPr>
        <p:spPr>
          <a:xfrm>
            <a:off x="864870" y="1244273"/>
            <a:ext cx="2263140" cy="373380"/>
          </a:xfrm>
          <a:prstGeom prst="round1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en-US" dirty="0"/>
              <a:t>Fast Global </a:t>
            </a:r>
            <a:r>
              <a:rPr lang="en-US" dirty="0" smtClean="0"/>
              <a:t>Transactions</a:t>
            </a:r>
            <a:endParaRPr lang="en-US" dirty="0"/>
          </a:p>
        </p:txBody>
      </p:sp>
      <p:sp>
        <p:nvSpPr>
          <p:cNvPr id="22" name="Round Single Corner Rectangle 21"/>
          <p:cNvSpPr/>
          <p:nvPr/>
        </p:nvSpPr>
        <p:spPr>
          <a:xfrm>
            <a:off x="4903470" y="1240498"/>
            <a:ext cx="2263140" cy="373380"/>
          </a:xfrm>
          <a:prstGeom prst="round1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en-US" dirty="0"/>
              <a:t>Lower Transaction </a:t>
            </a:r>
            <a:r>
              <a:rPr lang="en-US" dirty="0" smtClean="0"/>
              <a:t>Fees</a:t>
            </a:r>
            <a:endParaRPr lang="en-US" dirty="0"/>
          </a:p>
        </p:txBody>
      </p:sp>
      <p:sp>
        <p:nvSpPr>
          <p:cNvPr id="23" name="Round Single Corner Rectangle 22"/>
          <p:cNvSpPr/>
          <p:nvPr/>
        </p:nvSpPr>
        <p:spPr>
          <a:xfrm>
            <a:off x="864870" y="2086780"/>
            <a:ext cx="2263140" cy="373380"/>
          </a:xfrm>
          <a:prstGeom prst="round1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en-US" dirty="0"/>
              <a:t>Financial </a:t>
            </a:r>
            <a:r>
              <a:rPr lang="en-US" dirty="0" smtClean="0"/>
              <a:t>Freedom</a:t>
            </a:r>
            <a:endParaRPr lang="en-US" dirty="0"/>
          </a:p>
        </p:txBody>
      </p:sp>
      <p:sp>
        <p:nvSpPr>
          <p:cNvPr id="24" name="Round Single Corner Rectangle 23"/>
          <p:cNvSpPr/>
          <p:nvPr/>
        </p:nvSpPr>
        <p:spPr>
          <a:xfrm>
            <a:off x="4952420" y="2086780"/>
            <a:ext cx="2263140" cy="373380"/>
          </a:xfrm>
          <a:prstGeom prst="round1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en-US" dirty="0"/>
              <a:t>Security and </a:t>
            </a:r>
            <a:r>
              <a:rPr lang="en-US" dirty="0" smtClean="0"/>
              <a:t>Privacy</a:t>
            </a:r>
            <a:endParaRPr lang="en-US" dirty="0"/>
          </a:p>
        </p:txBody>
      </p:sp>
      <p:sp>
        <p:nvSpPr>
          <p:cNvPr id="25" name="Round Single Corner Rectangle 24"/>
          <p:cNvSpPr/>
          <p:nvPr/>
        </p:nvSpPr>
        <p:spPr>
          <a:xfrm>
            <a:off x="864870" y="3011434"/>
            <a:ext cx="2263140" cy="373380"/>
          </a:xfrm>
          <a:prstGeom prst="round1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en-US" dirty="0"/>
              <a:t>Inflation </a:t>
            </a:r>
            <a:r>
              <a:rPr lang="en-US" dirty="0" smtClean="0"/>
              <a:t>Resistance</a:t>
            </a:r>
            <a:endParaRPr lang="en-US" dirty="0"/>
          </a:p>
        </p:txBody>
      </p:sp>
      <p:sp>
        <p:nvSpPr>
          <p:cNvPr id="26" name="Round Single Corner Rectangle 25"/>
          <p:cNvSpPr/>
          <p:nvPr/>
        </p:nvSpPr>
        <p:spPr>
          <a:xfrm>
            <a:off x="4930140" y="3011434"/>
            <a:ext cx="2263140" cy="373380"/>
          </a:xfrm>
          <a:prstGeom prst="round1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en-US" dirty="0"/>
              <a:t>Borderless </a:t>
            </a:r>
            <a:r>
              <a:rPr lang="en-US" dirty="0" smtClean="0"/>
              <a:t>Nature</a:t>
            </a:r>
            <a:endParaRPr lang="en-US" dirty="0"/>
          </a:p>
        </p:txBody>
      </p:sp>
      <p:cxnSp>
        <p:nvCxnSpPr>
          <p:cNvPr id="32" name="Straight Arrow Connector 31"/>
          <p:cNvCxnSpPr/>
          <p:nvPr/>
        </p:nvCxnSpPr>
        <p:spPr>
          <a:xfrm>
            <a:off x="3128010" y="1430963"/>
            <a:ext cx="176022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a:off x="3215640" y="2284491"/>
            <a:ext cx="1699260" cy="0"/>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a:endCxn id="26" idx="1"/>
          </p:cNvCxnSpPr>
          <p:nvPr/>
        </p:nvCxnSpPr>
        <p:spPr>
          <a:xfrm>
            <a:off x="3200400" y="3198124"/>
            <a:ext cx="172974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806997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fade">
                                      <p:cBhvr>
                                        <p:cTn id="11" dur="500"/>
                                        <p:tgtEl>
                                          <p:spTgt spid="21"/>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2"/>
                                        </p:tgtEl>
                                        <p:attrNameLst>
                                          <p:attrName>style.visibility</p:attrName>
                                        </p:attrNameLst>
                                      </p:cBhvr>
                                      <p:to>
                                        <p:strVal val="visible"/>
                                      </p:to>
                                    </p:set>
                                    <p:animEffect transition="in" filter="fade">
                                      <p:cBhvr>
                                        <p:cTn id="15" dur="500"/>
                                        <p:tgtEl>
                                          <p:spTgt spid="32"/>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fade">
                                      <p:cBhvr>
                                        <p:cTn id="19" dur="500"/>
                                        <p:tgtEl>
                                          <p:spTgt spid="22"/>
                                        </p:tgtEl>
                                      </p:cBhvr>
                                    </p:animEffect>
                                  </p:childTnLst>
                                </p:cTn>
                              </p:par>
                            </p:childTnLst>
                          </p:cTn>
                        </p:par>
                        <p:par>
                          <p:cTn id="20" fill="hold">
                            <p:stCondLst>
                              <p:cond delay="2000"/>
                            </p:stCondLst>
                            <p:childTnLst>
                              <p:par>
                                <p:cTn id="21" presetID="10" presetClass="entr" presetSubtype="0" fill="hold" grpId="0" nodeType="afterEffect">
                                  <p:stCondLst>
                                    <p:cond delay="1000"/>
                                  </p:stCondLst>
                                  <p:childTnLst>
                                    <p:set>
                                      <p:cBhvr>
                                        <p:cTn id="22" dur="1" fill="hold">
                                          <p:stCondLst>
                                            <p:cond delay="0"/>
                                          </p:stCondLst>
                                        </p:cTn>
                                        <p:tgtEl>
                                          <p:spTgt spid="23"/>
                                        </p:tgtEl>
                                        <p:attrNameLst>
                                          <p:attrName>style.visibility</p:attrName>
                                        </p:attrNameLst>
                                      </p:cBhvr>
                                      <p:to>
                                        <p:strVal val="visible"/>
                                      </p:to>
                                    </p:set>
                                    <p:animEffect transition="in" filter="fade">
                                      <p:cBhvr>
                                        <p:cTn id="23" dur="500"/>
                                        <p:tgtEl>
                                          <p:spTgt spid="23"/>
                                        </p:tgtEl>
                                      </p:cBhvr>
                                    </p:animEffect>
                                  </p:childTnLst>
                                </p:cTn>
                              </p:par>
                            </p:childTnLst>
                          </p:cTn>
                        </p:par>
                        <p:par>
                          <p:cTn id="24" fill="hold">
                            <p:stCondLst>
                              <p:cond delay="3500"/>
                            </p:stCondLst>
                            <p:childTnLst>
                              <p:par>
                                <p:cTn id="25" presetID="10" presetClass="entr" presetSubtype="0" fill="hold" nodeType="afterEffect">
                                  <p:stCondLst>
                                    <p:cond delay="0"/>
                                  </p:stCondLst>
                                  <p:childTnLst>
                                    <p:set>
                                      <p:cBhvr>
                                        <p:cTn id="26" dur="1" fill="hold">
                                          <p:stCondLst>
                                            <p:cond delay="0"/>
                                          </p:stCondLst>
                                        </p:cTn>
                                        <p:tgtEl>
                                          <p:spTgt spid="34"/>
                                        </p:tgtEl>
                                        <p:attrNameLst>
                                          <p:attrName>style.visibility</p:attrName>
                                        </p:attrNameLst>
                                      </p:cBhvr>
                                      <p:to>
                                        <p:strVal val="visible"/>
                                      </p:to>
                                    </p:set>
                                    <p:animEffect transition="in" filter="fade">
                                      <p:cBhvr>
                                        <p:cTn id="27" dur="500"/>
                                        <p:tgtEl>
                                          <p:spTgt spid="34"/>
                                        </p:tgtEl>
                                      </p:cBhvr>
                                    </p:animEffect>
                                  </p:childTnLst>
                                </p:cTn>
                              </p:par>
                            </p:childTnLst>
                          </p:cTn>
                        </p:par>
                        <p:par>
                          <p:cTn id="28" fill="hold">
                            <p:stCondLst>
                              <p:cond delay="4000"/>
                            </p:stCondLst>
                            <p:childTnLst>
                              <p:par>
                                <p:cTn id="29" presetID="10" presetClass="entr" presetSubtype="0" fill="hold" grpId="0" nodeType="afterEffect">
                                  <p:stCondLst>
                                    <p:cond delay="0"/>
                                  </p:stCondLst>
                                  <p:childTnLst>
                                    <p:set>
                                      <p:cBhvr>
                                        <p:cTn id="30" dur="1" fill="hold">
                                          <p:stCondLst>
                                            <p:cond delay="0"/>
                                          </p:stCondLst>
                                        </p:cTn>
                                        <p:tgtEl>
                                          <p:spTgt spid="24"/>
                                        </p:tgtEl>
                                        <p:attrNameLst>
                                          <p:attrName>style.visibility</p:attrName>
                                        </p:attrNameLst>
                                      </p:cBhvr>
                                      <p:to>
                                        <p:strVal val="visible"/>
                                      </p:to>
                                    </p:set>
                                    <p:animEffect transition="in" filter="fade">
                                      <p:cBhvr>
                                        <p:cTn id="31" dur="500"/>
                                        <p:tgtEl>
                                          <p:spTgt spid="24"/>
                                        </p:tgtEl>
                                      </p:cBhvr>
                                    </p:animEffect>
                                  </p:childTnLst>
                                </p:cTn>
                              </p:par>
                            </p:childTnLst>
                          </p:cTn>
                        </p:par>
                        <p:par>
                          <p:cTn id="32" fill="hold">
                            <p:stCondLst>
                              <p:cond delay="4500"/>
                            </p:stCondLst>
                            <p:childTnLst>
                              <p:par>
                                <p:cTn id="33" presetID="10" presetClass="entr" presetSubtype="0" fill="hold" grpId="0" nodeType="afterEffect">
                                  <p:stCondLst>
                                    <p:cond delay="1000"/>
                                  </p:stCondLst>
                                  <p:childTnLst>
                                    <p:set>
                                      <p:cBhvr>
                                        <p:cTn id="34" dur="1" fill="hold">
                                          <p:stCondLst>
                                            <p:cond delay="0"/>
                                          </p:stCondLst>
                                        </p:cTn>
                                        <p:tgtEl>
                                          <p:spTgt spid="25"/>
                                        </p:tgtEl>
                                        <p:attrNameLst>
                                          <p:attrName>style.visibility</p:attrName>
                                        </p:attrNameLst>
                                      </p:cBhvr>
                                      <p:to>
                                        <p:strVal val="visible"/>
                                      </p:to>
                                    </p:set>
                                    <p:animEffect transition="in" filter="fade">
                                      <p:cBhvr>
                                        <p:cTn id="35" dur="500"/>
                                        <p:tgtEl>
                                          <p:spTgt spid="25"/>
                                        </p:tgtEl>
                                      </p:cBhvr>
                                    </p:animEffect>
                                  </p:childTnLst>
                                </p:cTn>
                              </p:par>
                            </p:childTnLst>
                          </p:cTn>
                        </p:par>
                        <p:par>
                          <p:cTn id="36" fill="hold">
                            <p:stCondLst>
                              <p:cond delay="6000"/>
                            </p:stCondLst>
                            <p:childTnLst>
                              <p:par>
                                <p:cTn id="37" presetID="10" presetClass="entr" presetSubtype="0" fill="hold" nodeType="afterEffect">
                                  <p:stCondLst>
                                    <p:cond delay="0"/>
                                  </p:stCondLst>
                                  <p:childTnLst>
                                    <p:set>
                                      <p:cBhvr>
                                        <p:cTn id="38" dur="1" fill="hold">
                                          <p:stCondLst>
                                            <p:cond delay="0"/>
                                          </p:stCondLst>
                                        </p:cTn>
                                        <p:tgtEl>
                                          <p:spTgt spid="36"/>
                                        </p:tgtEl>
                                        <p:attrNameLst>
                                          <p:attrName>style.visibility</p:attrName>
                                        </p:attrNameLst>
                                      </p:cBhvr>
                                      <p:to>
                                        <p:strVal val="visible"/>
                                      </p:to>
                                    </p:set>
                                    <p:animEffect transition="in" filter="fade">
                                      <p:cBhvr>
                                        <p:cTn id="39" dur="500"/>
                                        <p:tgtEl>
                                          <p:spTgt spid="36"/>
                                        </p:tgtEl>
                                      </p:cBhvr>
                                    </p:animEffect>
                                  </p:childTnLst>
                                </p:cTn>
                              </p:par>
                            </p:childTnLst>
                          </p:cTn>
                        </p:par>
                        <p:par>
                          <p:cTn id="40" fill="hold">
                            <p:stCondLst>
                              <p:cond delay="6500"/>
                            </p:stCondLst>
                            <p:childTnLst>
                              <p:par>
                                <p:cTn id="41" presetID="10" presetClass="entr" presetSubtype="0" fill="hold" grpId="0" nodeType="afterEffect">
                                  <p:stCondLst>
                                    <p:cond delay="0"/>
                                  </p:stCondLst>
                                  <p:childTnLst>
                                    <p:set>
                                      <p:cBhvr>
                                        <p:cTn id="42" dur="1" fill="hold">
                                          <p:stCondLst>
                                            <p:cond delay="0"/>
                                          </p:stCondLst>
                                        </p:cTn>
                                        <p:tgtEl>
                                          <p:spTgt spid="26"/>
                                        </p:tgtEl>
                                        <p:attrNameLst>
                                          <p:attrName>style.visibility</p:attrName>
                                        </p:attrNameLst>
                                      </p:cBhvr>
                                      <p:to>
                                        <p:strVal val="visible"/>
                                      </p:to>
                                    </p:set>
                                    <p:animEffect transition="in" filter="fade">
                                      <p:cBhvr>
                                        <p:cTn id="43"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1" grpId="0" animBg="1"/>
      <p:bldP spid="22" grpId="0" animBg="1"/>
      <p:bldP spid="23" grpId="0" animBg="1"/>
      <p:bldP spid="24" grpId="0" animBg="1"/>
      <p:bldP spid="25" grpId="0" animBg="1"/>
      <p:bldP spid="2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Future Potential of Bitcoin</a:t>
            </a:r>
            <a:endParaRPr lang="en-US" dirty="0"/>
          </a:p>
        </p:txBody>
      </p:sp>
      <p:sp>
        <p:nvSpPr>
          <p:cNvPr id="4" name="Slide Number Placeholder 3"/>
          <p:cNvSpPr>
            <a:spLocks noGrp="1"/>
          </p:cNvSpPr>
          <p:nvPr>
            <p:ph type="sldNum" idx="12"/>
          </p:nvPr>
        </p:nvSpPr>
        <p:spPr>
          <a:xfrm>
            <a:off x="8593730" y="4744050"/>
            <a:ext cx="548700" cy="393600"/>
          </a:xfrm>
        </p:spPr>
        <p:txBody>
          <a:bodyPr/>
          <a:lstStyle/>
          <a:p>
            <a:pPr marL="0" lvl="0" indent="0" algn="l" rtl="0">
              <a:spcBef>
                <a:spcPts val="0"/>
              </a:spcBef>
              <a:spcAft>
                <a:spcPts val="0"/>
              </a:spcAft>
              <a:buNone/>
            </a:pPr>
            <a:fld id="{00000000-1234-1234-1234-123412341234}" type="slidenum">
              <a:rPr lang="en" smtClean="0"/>
              <a:t>6</a:t>
            </a:fld>
            <a:endParaRPr lang="en"/>
          </a:p>
        </p:txBody>
      </p:sp>
      <p:grpSp>
        <p:nvGrpSpPr>
          <p:cNvPr id="5" name="Google Shape;252;p27"/>
          <p:cNvGrpSpPr/>
          <p:nvPr/>
        </p:nvGrpSpPr>
        <p:grpSpPr>
          <a:xfrm rot="10800000" flipH="1">
            <a:off x="54650" y="97236"/>
            <a:ext cx="542964" cy="465786"/>
            <a:chOff x="5863675" y="3789852"/>
            <a:chExt cx="542964" cy="465786"/>
          </a:xfrm>
        </p:grpSpPr>
        <p:sp>
          <p:nvSpPr>
            <p:cNvPr id="6" name="Google Shape;253;p27"/>
            <p:cNvSpPr/>
            <p:nvPr/>
          </p:nvSpPr>
          <p:spPr>
            <a:xfrm>
              <a:off x="5863675" y="3789852"/>
              <a:ext cx="246376" cy="285134"/>
            </a:xfrm>
            <a:custGeom>
              <a:avLst/>
              <a:gdLst/>
              <a:ahLst/>
              <a:cxnLst/>
              <a:rect l="l" t="t" r="r" b="b"/>
              <a:pathLst>
                <a:path w="6128" h="7092" extrusionOk="0">
                  <a:moveTo>
                    <a:pt x="2717" y="1"/>
                  </a:moveTo>
                  <a:cubicBezTo>
                    <a:pt x="2679" y="1"/>
                    <a:pt x="2638" y="7"/>
                    <a:pt x="2596" y="20"/>
                  </a:cubicBezTo>
                  <a:cubicBezTo>
                    <a:pt x="2167" y="152"/>
                    <a:pt x="2528" y="1263"/>
                    <a:pt x="1886" y="2413"/>
                  </a:cubicBezTo>
                  <a:cubicBezTo>
                    <a:pt x="1247" y="3562"/>
                    <a:pt x="1" y="3646"/>
                    <a:pt x="54" y="4082"/>
                  </a:cubicBezTo>
                  <a:cubicBezTo>
                    <a:pt x="109" y="4521"/>
                    <a:pt x="1859" y="4082"/>
                    <a:pt x="2406" y="5014"/>
                  </a:cubicBezTo>
                  <a:cubicBezTo>
                    <a:pt x="2938" y="5923"/>
                    <a:pt x="3005" y="7092"/>
                    <a:pt x="3364" y="7092"/>
                  </a:cubicBezTo>
                  <a:cubicBezTo>
                    <a:pt x="3373" y="7092"/>
                    <a:pt x="3381" y="7091"/>
                    <a:pt x="3390" y="7090"/>
                  </a:cubicBezTo>
                  <a:cubicBezTo>
                    <a:pt x="3772" y="7036"/>
                    <a:pt x="3552" y="4903"/>
                    <a:pt x="4427" y="4356"/>
                  </a:cubicBezTo>
                  <a:cubicBezTo>
                    <a:pt x="5303" y="3812"/>
                    <a:pt x="6127" y="3886"/>
                    <a:pt x="6070" y="3366"/>
                  </a:cubicBezTo>
                  <a:cubicBezTo>
                    <a:pt x="6015" y="2845"/>
                    <a:pt x="4306" y="2825"/>
                    <a:pt x="3870" y="2169"/>
                  </a:cubicBezTo>
                  <a:cubicBezTo>
                    <a:pt x="3457" y="1549"/>
                    <a:pt x="3322" y="1"/>
                    <a:pt x="2717" y="1"/>
                  </a:cubicBezTo>
                  <a:close/>
                </a:path>
              </a:pathLst>
            </a:custGeom>
            <a:solidFill>
              <a:srgbClr val="FBBF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54;p27"/>
            <p:cNvSpPr/>
            <p:nvPr/>
          </p:nvSpPr>
          <p:spPr>
            <a:xfrm>
              <a:off x="6250483" y="4074917"/>
              <a:ext cx="156156" cy="180721"/>
            </a:xfrm>
            <a:custGeom>
              <a:avLst/>
              <a:gdLst/>
              <a:ahLst/>
              <a:cxnLst/>
              <a:rect l="l" t="t" r="r" b="b"/>
              <a:pathLst>
                <a:path w="3884" h="4495" extrusionOk="0">
                  <a:moveTo>
                    <a:pt x="1723" y="1"/>
                  </a:moveTo>
                  <a:cubicBezTo>
                    <a:pt x="1699" y="1"/>
                    <a:pt x="1673" y="4"/>
                    <a:pt x="1647" y="13"/>
                  </a:cubicBezTo>
                  <a:cubicBezTo>
                    <a:pt x="1373" y="97"/>
                    <a:pt x="1603" y="800"/>
                    <a:pt x="1197" y="1530"/>
                  </a:cubicBezTo>
                  <a:cubicBezTo>
                    <a:pt x="792" y="2257"/>
                    <a:pt x="1" y="2311"/>
                    <a:pt x="35" y="2588"/>
                  </a:cubicBezTo>
                  <a:cubicBezTo>
                    <a:pt x="72" y="2865"/>
                    <a:pt x="1180" y="2588"/>
                    <a:pt x="1525" y="3176"/>
                  </a:cubicBezTo>
                  <a:cubicBezTo>
                    <a:pt x="1865" y="3754"/>
                    <a:pt x="1905" y="4495"/>
                    <a:pt x="2135" y="4495"/>
                  </a:cubicBezTo>
                  <a:cubicBezTo>
                    <a:pt x="2140" y="4495"/>
                    <a:pt x="2145" y="4494"/>
                    <a:pt x="2150" y="4494"/>
                  </a:cubicBezTo>
                  <a:cubicBezTo>
                    <a:pt x="2394" y="4460"/>
                    <a:pt x="2255" y="3108"/>
                    <a:pt x="2809" y="2760"/>
                  </a:cubicBezTo>
                  <a:cubicBezTo>
                    <a:pt x="3364" y="2416"/>
                    <a:pt x="3883" y="2463"/>
                    <a:pt x="3850" y="2135"/>
                  </a:cubicBezTo>
                  <a:cubicBezTo>
                    <a:pt x="3816" y="1804"/>
                    <a:pt x="2732" y="1790"/>
                    <a:pt x="2454" y="1374"/>
                  </a:cubicBezTo>
                  <a:cubicBezTo>
                    <a:pt x="2193" y="984"/>
                    <a:pt x="2109" y="1"/>
                    <a:pt x="1723" y="1"/>
                  </a:cubicBezTo>
                  <a:close/>
                </a:path>
              </a:pathLst>
            </a:custGeom>
            <a:solidFill>
              <a:srgbClr val="FBBF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 name="Google Shape;249;p27"/>
          <p:cNvGrpSpPr/>
          <p:nvPr/>
        </p:nvGrpSpPr>
        <p:grpSpPr>
          <a:xfrm rot="10800000">
            <a:off x="8571492" y="97236"/>
            <a:ext cx="542964" cy="465786"/>
            <a:chOff x="5863675" y="3789852"/>
            <a:chExt cx="542964" cy="465786"/>
          </a:xfrm>
        </p:grpSpPr>
        <p:sp>
          <p:nvSpPr>
            <p:cNvPr id="9" name="Google Shape;250;p27"/>
            <p:cNvSpPr/>
            <p:nvPr/>
          </p:nvSpPr>
          <p:spPr>
            <a:xfrm>
              <a:off x="5863675" y="3789852"/>
              <a:ext cx="246376" cy="285134"/>
            </a:xfrm>
            <a:custGeom>
              <a:avLst/>
              <a:gdLst/>
              <a:ahLst/>
              <a:cxnLst/>
              <a:rect l="l" t="t" r="r" b="b"/>
              <a:pathLst>
                <a:path w="6128" h="7092" extrusionOk="0">
                  <a:moveTo>
                    <a:pt x="2717" y="1"/>
                  </a:moveTo>
                  <a:cubicBezTo>
                    <a:pt x="2679" y="1"/>
                    <a:pt x="2638" y="7"/>
                    <a:pt x="2596" y="20"/>
                  </a:cubicBezTo>
                  <a:cubicBezTo>
                    <a:pt x="2167" y="152"/>
                    <a:pt x="2528" y="1263"/>
                    <a:pt x="1886" y="2413"/>
                  </a:cubicBezTo>
                  <a:cubicBezTo>
                    <a:pt x="1247" y="3562"/>
                    <a:pt x="1" y="3646"/>
                    <a:pt x="54" y="4082"/>
                  </a:cubicBezTo>
                  <a:cubicBezTo>
                    <a:pt x="109" y="4521"/>
                    <a:pt x="1859" y="4082"/>
                    <a:pt x="2406" y="5014"/>
                  </a:cubicBezTo>
                  <a:cubicBezTo>
                    <a:pt x="2938" y="5923"/>
                    <a:pt x="3005" y="7092"/>
                    <a:pt x="3364" y="7092"/>
                  </a:cubicBezTo>
                  <a:cubicBezTo>
                    <a:pt x="3373" y="7092"/>
                    <a:pt x="3381" y="7091"/>
                    <a:pt x="3390" y="7090"/>
                  </a:cubicBezTo>
                  <a:cubicBezTo>
                    <a:pt x="3772" y="7036"/>
                    <a:pt x="3552" y="4903"/>
                    <a:pt x="4427" y="4356"/>
                  </a:cubicBezTo>
                  <a:cubicBezTo>
                    <a:pt x="5303" y="3812"/>
                    <a:pt x="6127" y="3886"/>
                    <a:pt x="6070" y="3366"/>
                  </a:cubicBezTo>
                  <a:cubicBezTo>
                    <a:pt x="6015" y="2845"/>
                    <a:pt x="4306" y="2825"/>
                    <a:pt x="3870" y="2169"/>
                  </a:cubicBezTo>
                  <a:cubicBezTo>
                    <a:pt x="3457" y="1549"/>
                    <a:pt x="3322" y="1"/>
                    <a:pt x="2717" y="1"/>
                  </a:cubicBezTo>
                  <a:close/>
                </a:path>
              </a:pathLst>
            </a:custGeom>
            <a:solidFill>
              <a:srgbClr val="FBBF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51;p27"/>
            <p:cNvSpPr/>
            <p:nvPr/>
          </p:nvSpPr>
          <p:spPr>
            <a:xfrm>
              <a:off x="6250483" y="4074917"/>
              <a:ext cx="156156" cy="180721"/>
            </a:xfrm>
            <a:custGeom>
              <a:avLst/>
              <a:gdLst/>
              <a:ahLst/>
              <a:cxnLst/>
              <a:rect l="l" t="t" r="r" b="b"/>
              <a:pathLst>
                <a:path w="3884" h="4495" extrusionOk="0">
                  <a:moveTo>
                    <a:pt x="1723" y="1"/>
                  </a:moveTo>
                  <a:cubicBezTo>
                    <a:pt x="1699" y="1"/>
                    <a:pt x="1673" y="4"/>
                    <a:pt x="1647" y="13"/>
                  </a:cubicBezTo>
                  <a:cubicBezTo>
                    <a:pt x="1373" y="97"/>
                    <a:pt x="1603" y="800"/>
                    <a:pt x="1197" y="1530"/>
                  </a:cubicBezTo>
                  <a:cubicBezTo>
                    <a:pt x="792" y="2257"/>
                    <a:pt x="1" y="2311"/>
                    <a:pt x="35" y="2588"/>
                  </a:cubicBezTo>
                  <a:cubicBezTo>
                    <a:pt x="72" y="2865"/>
                    <a:pt x="1180" y="2588"/>
                    <a:pt x="1525" y="3176"/>
                  </a:cubicBezTo>
                  <a:cubicBezTo>
                    <a:pt x="1865" y="3754"/>
                    <a:pt x="1905" y="4495"/>
                    <a:pt x="2135" y="4495"/>
                  </a:cubicBezTo>
                  <a:cubicBezTo>
                    <a:pt x="2140" y="4495"/>
                    <a:pt x="2145" y="4494"/>
                    <a:pt x="2150" y="4494"/>
                  </a:cubicBezTo>
                  <a:cubicBezTo>
                    <a:pt x="2394" y="4460"/>
                    <a:pt x="2255" y="3108"/>
                    <a:pt x="2809" y="2760"/>
                  </a:cubicBezTo>
                  <a:cubicBezTo>
                    <a:pt x="3364" y="2416"/>
                    <a:pt x="3883" y="2463"/>
                    <a:pt x="3850" y="2135"/>
                  </a:cubicBezTo>
                  <a:cubicBezTo>
                    <a:pt x="3816" y="1804"/>
                    <a:pt x="2732" y="1790"/>
                    <a:pt x="2454" y="1374"/>
                  </a:cubicBezTo>
                  <a:cubicBezTo>
                    <a:pt x="2193" y="984"/>
                    <a:pt x="2109" y="1"/>
                    <a:pt x="1723" y="1"/>
                  </a:cubicBezTo>
                  <a:close/>
                </a:path>
              </a:pathLst>
            </a:custGeom>
            <a:solidFill>
              <a:srgbClr val="FBBF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 name="Google Shape;245;p27"/>
          <p:cNvGrpSpPr/>
          <p:nvPr/>
        </p:nvGrpSpPr>
        <p:grpSpPr>
          <a:xfrm flipH="1">
            <a:off x="102239" y="4568875"/>
            <a:ext cx="495375" cy="477875"/>
            <a:chOff x="3881575" y="2684100"/>
            <a:chExt cx="495375" cy="477875"/>
          </a:xfrm>
        </p:grpSpPr>
        <p:sp>
          <p:nvSpPr>
            <p:cNvPr id="12" name="Google Shape;246;p27"/>
            <p:cNvSpPr/>
            <p:nvPr/>
          </p:nvSpPr>
          <p:spPr>
            <a:xfrm>
              <a:off x="4195125" y="2684100"/>
              <a:ext cx="181825" cy="165150"/>
            </a:xfrm>
            <a:custGeom>
              <a:avLst/>
              <a:gdLst/>
              <a:ahLst/>
              <a:cxnLst/>
              <a:rect l="l" t="t" r="r" b="b"/>
              <a:pathLst>
                <a:path w="7273" h="6606" extrusionOk="0">
                  <a:moveTo>
                    <a:pt x="3636" y="1"/>
                  </a:moveTo>
                  <a:cubicBezTo>
                    <a:pt x="2769" y="1"/>
                    <a:pt x="1935" y="368"/>
                    <a:pt x="1301" y="968"/>
                  </a:cubicBezTo>
                  <a:cubicBezTo>
                    <a:pt x="1" y="2269"/>
                    <a:pt x="1" y="4371"/>
                    <a:pt x="1301" y="5638"/>
                  </a:cubicBezTo>
                  <a:cubicBezTo>
                    <a:pt x="1935" y="6272"/>
                    <a:pt x="2803" y="6606"/>
                    <a:pt x="3636" y="6606"/>
                  </a:cubicBezTo>
                  <a:cubicBezTo>
                    <a:pt x="4470" y="6606"/>
                    <a:pt x="5304" y="6272"/>
                    <a:pt x="5971" y="5638"/>
                  </a:cubicBezTo>
                  <a:cubicBezTo>
                    <a:pt x="7272" y="4371"/>
                    <a:pt x="7272" y="2269"/>
                    <a:pt x="5971" y="968"/>
                  </a:cubicBezTo>
                  <a:cubicBezTo>
                    <a:pt x="5338" y="368"/>
                    <a:pt x="4504" y="1"/>
                    <a:pt x="36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47;p27"/>
            <p:cNvSpPr/>
            <p:nvPr/>
          </p:nvSpPr>
          <p:spPr>
            <a:xfrm>
              <a:off x="3881575" y="2997675"/>
              <a:ext cx="180975" cy="164300"/>
            </a:xfrm>
            <a:custGeom>
              <a:avLst/>
              <a:gdLst/>
              <a:ahLst/>
              <a:cxnLst/>
              <a:rect l="l" t="t" r="r" b="b"/>
              <a:pathLst>
                <a:path w="7239" h="6572" extrusionOk="0">
                  <a:moveTo>
                    <a:pt x="3636" y="0"/>
                  </a:moveTo>
                  <a:cubicBezTo>
                    <a:pt x="2736" y="0"/>
                    <a:pt x="1902" y="334"/>
                    <a:pt x="1301" y="934"/>
                  </a:cubicBezTo>
                  <a:cubicBezTo>
                    <a:pt x="0" y="2235"/>
                    <a:pt x="0" y="4337"/>
                    <a:pt x="1301" y="5604"/>
                  </a:cubicBezTo>
                  <a:cubicBezTo>
                    <a:pt x="1902" y="6238"/>
                    <a:pt x="2802" y="6572"/>
                    <a:pt x="3636" y="6572"/>
                  </a:cubicBezTo>
                  <a:cubicBezTo>
                    <a:pt x="4470" y="6572"/>
                    <a:pt x="5337" y="6271"/>
                    <a:pt x="5971" y="5604"/>
                  </a:cubicBezTo>
                  <a:cubicBezTo>
                    <a:pt x="7239" y="4337"/>
                    <a:pt x="7239" y="2235"/>
                    <a:pt x="5971" y="934"/>
                  </a:cubicBezTo>
                  <a:cubicBezTo>
                    <a:pt x="5337" y="334"/>
                    <a:pt x="4503" y="0"/>
                    <a:pt x="36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48;p27"/>
            <p:cNvSpPr/>
            <p:nvPr/>
          </p:nvSpPr>
          <p:spPr>
            <a:xfrm>
              <a:off x="3990825" y="2783350"/>
              <a:ext cx="272700" cy="272725"/>
            </a:xfrm>
            <a:custGeom>
              <a:avLst/>
              <a:gdLst/>
              <a:ahLst/>
              <a:cxnLst/>
              <a:rect l="l" t="t" r="r" b="b"/>
              <a:pathLst>
                <a:path w="10908" h="10909" extrusionOk="0">
                  <a:moveTo>
                    <a:pt x="9774" y="0"/>
                  </a:moveTo>
                  <a:lnTo>
                    <a:pt x="0" y="9774"/>
                  </a:lnTo>
                  <a:lnTo>
                    <a:pt x="1134" y="10908"/>
                  </a:lnTo>
                  <a:lnTo>
                    <a:pt x="10908" y="1135"/>
                  </a:lnTo>
                  <a:lnTo>
                    <a:pt x="97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 name="Google Shape;241;p27"/>
          <p:cNvGrpSpPr/>
          <p:nvPr/>
        </p:nvGrpSpPr>
        <p:grpSpPr>
          <a:xfrm rot="5400000" flipH="1">
            <a:off x="8584980" y="4593855"/>
            <a:ext cx="495375" cy="477875"/>
            <a:chOff x="3881575" y="2684100"/>
            <a:chExt cx="495375" cy="477875"/>
          </a:xfrm>
        </p:grpSpPr>
        <p:sp>
          <p:nvSpPr>
            <p:cNvPr id="16" name="Google Shape;242;p27"/>
            <p:cNvSpPr/>
            <p:nvPr/>
          </p:nvSpPr>
          <p:spPr>
            <a:xfrm>
              <a:off x="4195125" y="2684100"/>
              <a:ext cx="181825" cy="165150"/>
            </a:xfrm>
            <a:custGeom>
              <a:avLst/>
              <a:gdLst/>
              <a:ahLst/>
              <a:cxnLst/>
              <a:rect l="l" t="t" r="r" b="b"/>
              <a:pathLst>
                <a:path w="7273" h="6606" extrusionOk="0">
                  <a:moveTo>
                    <a:pt x="3636" y="1"/>
                  </a:moveTo>
                  <a:cubicBezTo>
                    <a:pt x="2769" y="1"/>
                    <a:pt x="1935" y="368"/>
                    <a:pt x="1301" y="968"/>
                  </a:cubicBezTo>
                  <a:cubicBezTo>
                    <a:pt x="1" y="2269"/>
                    <a:pt x="1" y="4371"/>
                    <a:pt x="1301" y="5638"/>
                  </a:cubicBezTo>
                  <a:cubicBezTo>
                    <a:pt x="1935" y="6272"/>
                    <a:pt x="2803" y="6606"/>
                    <a:pt x="3636" y="6606"/>
                  </a:cubicBezTo>
                  <a:cubicBezTo>
                    <a:pt x="4470" y="6606"/>
                    <a:pt x="5304" y="6272"/>
                    <a:pt x="5971" y="5638"/>
                  </a:cubicBezTo>
                  <a:cubicBezTo>
                    <a:pt x="7272" y="4371"/>
                    <a:pt x="7272" y="2269"/>
                    <a:pt x="5971" y="968"/>
                  </a:cubicBezTo>
                  <a:cubicBezTo>
                    <a:pt x="5338" y="368"/>
                    <a:pt x="4504" y="1"/>
                    <a:pt x="363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43;p27"/>
            <p:cNvSpPr/>
            <p:nvPr/>
          </p:nvSpPr>
          <p:spPr>
            <a:xfrm>
              <a:off x="3881575" y="2997675"/>
              <a:ext cx="180975" cy="164300"/>
            </a:xfrm>
            <a:custGeom>
              <a:avLst/>
              <a:gdLst/>
              <a:ahLst/>
              <a:cxnLst/>
              <a:rect l="l" t="t" r="r" b="b"/>
              <a:pathLst>
                <a:path w="7239" h="6572" extrusionOk="0">
                  <a:moveTo>
                    <a:pt x="3636" y="0"/>
                  </a:moveTo>
                  <a:cubicBezTo>
                    <a:pt x="2736" y="0"/>
                    <a:pt x="1902" y="334"/>
                    <a:pt x="1301" y="934"/>
                  </a:cubicBezTo>
                  <a:cubicBezTo>
                    <a:pt x="0" y="2235"/>
                    <a:pt x="0" y="4337"/>
                    <a:pt x="1301" y="5604"/>
                  </a:cubicBezTo>
                  <a:cubicBezTo>
                    <a:pt x="1902" y="6238"/>
                    <a:pt x="2802" y="6572"/>
                    <a:pt x="3636" y="6572"/>
                  </a:cubicBezTo>
                  <a:cubicBezTo>
                    <a:pt x="4470" y="6572"/>
                    <a:pt x="5337" y="6271"/>
                    <a:pt x="5971" y="5604"/>
                  </a:cubicBezTo>
                  <a:cubicBezTo>
                    <a:pt x="7239" y="4337"/>
                    <a:pt x="7239" y="2235"/>
                    <a:pt x="5971" y="934"/>
                  </a:cubicBezTo>
                  <a:cubicBezTo>
                    <a:pt x="5337" y="334"/>
                    <a:pt x="4503" y="0"/>
                    <a:pt x="363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44;p27"/>
            <p:cNvSpPr/>
            <p:nvPr/>
          </p:nvSpPr>
          <p:spPr>
            <a:xfrm>
              <a:off x="3990825" y="2783350"/>
              <a:ext cx="272700" cy="272725"/>
            </a:xfrm>
            <a:custGeom>
              <a:avLst/>
              <a:gdLst/>
              <a:ahLst/>
              <a:cxnLst/>
              <a:rect l="l" t="t" r="r" b="b"/>
              <a:pathLst>
                <a:path w="10908" h="10909" extrusionOk="0">
                  <a:moveTo>
                    <a:pt x="9774" y="0"/>
                  </a:moveTo>
                  <a:lnTo>
                    <a:pt x="0" y="9774"/>
                  </a:lnTo>
                  <a:lnTo>
                    <a:pt x="1134" y="10908"/>
                  </a:lnTo>
                  <a:lnTo>
                    <a:pt x="10908" y="1135"/>
                  </a:lnTo>
                  <a:lnTo>
                    <a:pt x="977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 name="TextBox 18"/>
          <p:cNvSpPr txBox="1"/>
          <p:nvPr/>
        </p:nvSpPr>
        <p:spPr>
          <a:xfrm>
            <a:off x="1043282" y="1017725"/>
            <a:ext cx="2280489" cy="307777"/>
          </a:xfrm>
          <a:prstGeom prst="rect">
            <a:avLst/>
          </a:prstGeom>
          <a:solidFill>
            <a:schemeClr val="bg2">
              <a:lumMod val="60000"/>
              <a:lumOff val="40000"/>
            </a:schemeClr>
          </a:solidFill>
          <a:ln>
            <a:solidFill>
              <a:schemeClr val="bg1">
                <a:lumMod val="75000"/>
              </a:schemeClr>
            </a:solidFill>
          </a:ln>
          <a:scene3d>
            <a:camera prst="obliqueTopLeft"/>
            <a:lightRig rig="threePt" dir="t"/>
          </a:scene3d>
        </p:spPr>
        <p:txBody>
          <a:bodyPr wrap="square" numCol="1" rtlCol="0">
            <a:spAutoFit/>
          </a:bodyPr>
          <a:lstStyle/>
          <a:p>
            <a:pPr marL="285750" indent="-285750">
              <a:buFont typeface="Wingdings" panose="05000000000000000000" pitchFamily="2" charset="2"/>
              <a:buChar char="v"/>
            </a:pPr>
            <a:r>
              <a:rPr lang="en-US" dirty="0"/>
              <a:t>More Stores </a:t>
            </a:r>
            <a:r>
              <a:rPr lang="en-US" dirty="0" smtClean="0"/>
              <a:t>Accepting</a:t>
            </a:r>
            <a:endParaRPr lang="en-US" dirty="0"/>
          </a:p>
        </p:txBody>
      </p:sp>
      <p:sp>
        <p:nvSpPr>
          <p:cNvPr id="20" name="TextBox 19"/>
          <p:cNvSpPr txBox="1"/>
          <p:nvPr/>
        </p:nvSpPr>
        <p:spPr>
          <a:xfrm>
            <a:off x="1126399" y="1303401"/>
            <a:ext cx="6359005" cy="492443"/>
          </a:xfrm>
          <a:prstGeom prst="rect">
            <a:avLst/>
          </a:prstGeom>
          <a:noFill/>
        </p:spPr>
        <p:txBody>
          <a:bodyPr wrap="square" numCol="1" rtlCol="0">
            <a:spAutoFit/>
          </a:bodyPr>
          <a:lstStyle/>
          <a:p>
            <a:pPr marL="285750" indent="-285750">
              <a:buFont typeface="Wingdings" panose="05000000000000000000" pitchFamily="2" charset="2"/>
              <a:buChar char="§"/>
            </a:pPr>
            <a:r>
              <a:rPr lang="en-US" sz="1300" dirty="0" smtClean="0"/>
              <a:t>Big companies (like Microsoft, Tesla, PayPal) start using Bitcoin as money.</a:t>
            </a:r>
          </a:p>
          <a:p>
            <a:pPr marL="285750" indent="-285750">
              <a:buFont typeface="Wingdings" panose="05000000000000000000" pitchFamily="2" charset="2"/>
              <a:buChar char="§"/>
            </a:pPr>
            <a:r>
              <a:rPr lang="en-US" sz="1300" dirty="0" smtClean="0"/>
              <a:t>It's </a:t>
            </a:r>
            <a:r>
              <a:rPr lang="en-US" sz="1300" dirty="0"/>
              <a:t>like using your phone to pay for things</a:t>
            </a:r>
            <a:r>
              <a:rPr lang="en-US" sz="1300" dirty="0" smtClean="0"/>
              <a:t>.</a:t>
            </a:r>
            <a:endParaRPr lang="en-US" sz="1300" dirty="0"/>
          </a:p>
        </p:txBody>
      </p:sp>
      <p:sp>
        <p:nvSpPr>
          <p:cNvPr id="23" name="TextBox 22"/>
          <p:cNvSpPr txBox="1"/>
          <p:nvPr/>
        </p:nvSpPr>
        <p:spPr>
          <a:xfrm>
            <a:off x="1043283" y="1897566"/>
            <a:ext cx="2556259" cy="307777"/>
          </a:xfrm>
          <a:prstGeom prst="rect">
            <a:avLst/>
          </a:prstGeom>
          <a:solidFill>
            <a:schemeClr val="accent1">
              <a:lumMod val="60000"/>
              <a:lumOff val="40000"/>
            </a:schemeClr>
          </a:solidFill>
          <a:ln>
            <a:solidFill>
              <a:schemeClr val="bg1">
                <a:lumMod val="75000"/>
              </a:schemeClr>
            </a:solidFill>
          </a:ln>
          <a:scene3d>
            <a:camera prst="obliqueTopLeft"/>
            <a:lightRig rig="threePt" dir="t"/>
          </a:scene3d>
        </p:spPr>
        <p:txBody>
          <a:bodyPr wrap="square" numCol="1" rtlCol="0">
            <a:spAutoFit/>
          </a:bodyPr>
          <a:lstStyle/>
          <a:p>
            <a:pPr marL="285750" indent="-285750">
              <a:buFont typeface="Wingdings" panose="05000000000000000000" pitchFamily="2" charset="2"/>
              <a:buChar char="v"/>
            </a:pPr>
            <a:r>
              <a:rPr lang="en-US" dirty="0"/>
              <a:t>Changing Money </a:t>
            </a:r>
            <a:r>
              <a:rPr lang="en-US" dirty="0" smtClean="0"/>
              <a:t>Thinking</a:t>
            </a:r>
            <a:endParaRPr lang="en-US" dirty="0"/>
          </a:p>
        </p:txBody>
      </p:sp>
      <p:sp>
        <p:nvSpPr>
          <p:cNvPr id="24" name="TextBox 23"/>
          <p:cNvSpPr txBox="1"/>
          <p:nvPr/>
        </p:nvSpPr>
        <p:spPr>
          <a:xfrm>
            <a:off x="1126399" y="2147277"/>
            <a:ext cx="6359005" cy="492443"/>
          </a:xfrm>
          <a:prstGeom prst="rect">
            <a:avLst/>
          </a:prstGeom>
          <a:noFill/>
        </p:spPr>
        <p:txBody>
          <a:bodyPr wrap="square" numCol="1" rtlCol="0">
            <a:spAutoFit/>
          </a:bodyPr>
          <a:lstStyle/>
          <a:p>
            <a:pPr marL="285750" indent="-285750">
              <a:buFont typeface="Wingdings" panose="05000000000000000000" pitchFamily="2" charset="2"/>
              <a:buChar char="§"/>
            </a:pPr>
            <a:r>
              <a:rPr lang="en-US" sz="1300" dirty="0"/>
              <a:t>Bitcoin isn't regular money; it's digital and new.</a:t>
            </a:r>
          </a:p>
          <a:p>
            <a:pPr marL="285750" indent="-285750">
              <a:buFont typeface="Wingdings" panose="05000000000000000000" pitchFamily="2" charset="2"/>
              <a:buChar char="§"/>
            </a:pPr>
            <a:r>
              <a:rPr lang="en-US" sz="1300" dirty="0"/>
              <a:t>It's like a cool idea changing how we see money.</a:t>
            </a:r>
          </a:p>
        </p:txBody>
      </p:sp>
      <p:sp>
        <p:nvSpPr>
          <p:cNvPr id="25" name="TextBox 24"/>
          <p:cNvSpPr txBox="1"/>
          <p:nvPr/>
        </p:nvSpPr>
        <p:spPr>
          <a:xfrm>
            <a:off x="1043282" y="2664137"/>
            <a:ext cx="2128090" cy="307777"/>
          </a:xfrm>
          <a:prstGeom prst="rect">
            <a:avLst/>
          </a:prstGeom>
          <a:solidFill>
            <a:schemeClr val="accent3">
              <a:lumMod val="60000"/>
              <a:lumOff val="40000"/>
            </a:schemeClr>
          </a:solidFill>
          <a:ln>
            <a:solidFill>
              <a:schemeClr val="bg1">
                <a:lumMod val="75000"/>
              </a:schemeClr>
            </a:solidFill>
          </a:ln>
          <a:scene3d>
            <a:camera prst="obliqueTopLeft"/>
            <a:lightRig rig="threePt" dir="t"/>
          </a:scene3d>
        </p:spPr>
        <p:txBody>
          <a:bodyPr wrap="square" numCol="1" rtlCol="0">
            <a:spAutoFit/>
          </a:bodyPr>
          <a:lstStyle/>
          <a:p>
            <a:pPr marL="285750" indent="-285750">
              <a:buFont typeface="Wingdings" panose="05000000000000000000" pitchFamily="2" charset="2"/>
              <a:buChar char="v"/>
            </a:pPr>
            <a:r>
              <a:rPr lang="en-US" dirty="0"/>
              <a:t>Helping More </a:t>
            </a:r>
            <a:r>
              <a:rPr lang="en-US" dirty="0" smtClean="0"/>
              <a:t>People</a:t>
            </a:r>
            <a:endParaRPr lang="en-US" dirty="0"/>
          </a:p>
        </p:txBody>
      </p:sp>
      <p:sp>
        <p:nvSpPr>
          <p:cNvPr id="26" name="TextBox 25"/>
          <p:cNvSpPr txBox="1"/>
          <p:nvPr/>
        </p:nvSpPr>
        <p:spPr>
          <a:xfrm>
            <a:off x="1043282" y="2961290"/>
            <a:ext cx="6359005" cy="492443"/>
          </a:xfrm>
          <a:prstGeom prst="rect">
            <a:avLst/>
          </a:prstGeom>
          <a:noFill/>
        </p:spPr>
        <p:txBody>
          <a:bodyPr wrap="square" numCol="1" rtlCol="0">
            <a:spAutoFit/>
          </a:bodyPr>
          <a:lstStyle/>
          <a:p>
            <a:pPr marL="285750" indent="-285750">
              <a:buFont typeface="Wingdings" panose="05000000000000000000" pitchFamily="2" charset="2"/>
              <a:buChar char="§"/>
            </a:pPr>
            <a:r>
              <a:rPr lang="en-US" sz="1300" dirty="0"/>
              <a:t>Bitcoin can help people who don't have banks.</a:t>
            </a:r>
          </a:p>
          <a:p>
            <a:pPr marL="285750" indent="-285750">
              <a:buFont typeface="Wingdings" panose="05000000000000000000" pitchFamily="2" charset="2"/>
              <a:buChar char="§"/>
            </a:pPr>
            <a:r>
              <a:rPr lang="en-US" sz="1300" dirty="0"/>
              <a:t>You can use it even if you don't have a bank account.</a:t>
            </a:r>
          </a:p>
        </p:txBody>
      </p:sp>
      <p:sp>
        <p:nvSpPr>
          <p:cNvPr id="27" name="TextBox 26"/>
          <p:cNvSpPr txBox="1"/>
          <p:nvPr/>
        </p:nvSpPr>
        <p:spPr>
          <a:xfrm>
            <a:off x="1043282" y="3522798"/>
            <a:ext cx="2353062" cy="307777"/>
          </a:xfrm>
          <a:prstGeom prst="rect">
            <a:avLst/>
          </a:prstGeom>
          <a:solidFill>
            <a:schemeClr val="accent4">
              <a:lumMod val="60000"/>
              <a:lumOff val="40000"/>
            </a:schemeClr>
          </a:solidFill>
          <a:ln>
            <a:solidFill>
              <a:schemeClr val="bg1">
                <a:lumMod val="65000"/>
              </a:schemeClr>
            </a:solidFill>
          </a:ln>
          <a:scene3d>
            <a:camera prst="obliqueTopLeft"/>
            <a:lightRig rig="threePt" dir="t"/>
          </a:scene3d>
        </p:spPr>
        <p:txBody>
          <a:bodyPr wrap="square" numCol="1" rtlCol="0">
            <a:spAutoFit/>
          </a:bodyPr>
          <a:lstStyle/>
          <a:p>
            <a:pPr marL="285750" indent="-285750">
              <a:buFont typeface="Wingdings" panose="05000000000000000000" pitchFamily="2" charset="2"/>
              <a:buChar char="v"/>
            </a:pPr>
            <a:r>
              <a:rPr lang="en-US" dirty="0"/>
              <a:t>New Kind of </a:t>
            </a:r>
            <a:r>
              <a:rPr lang="en-US" dirty="0" smtClean="0"/>
              <a:t>Investment</a:t>
            </a:r>
            <a:endParaRPr lang="en-US" dirty="0"/>
          </a:p>
        </p:txBody>
      </p:sp>
      <p:sp>
        <p:nvSpPr>
          <p:cNvPr id="28" name="TextBox 27"/>
          <p:cNvSpPr txBox="1"/>
          <p:nvPr/>
        </p:nvSpPr>
        <p:spPr>
          <a:xfrm>
            <a:off x="1126397" y="3775304"/>
            <a:ext cx="6359005" cy="492443"/>
          </a:xfrm>
          <a:prstGeom prst="rect">
            <a:avLst/>
          </a:prstGeom>
          <a:noFill/>
        </p:spPr>
        <p:txBody>
          <a:bodyPr wrap="square" numCol="1" rtlCol="0">
            <a:spAutoFit/>
          </a:bodyPr>
          <a:lstStyle/>
          <a:p>
            <a:pPr marL="285750" indent="-285750">
              <a:buFont typeface="Wingdings" panose="05000000000000000000" pitchFamily="2" charset="2"/>
              <a:buChar char="§"/>
            </a:pPr>
            <a:r>
              <a:rPr lang="en-US" sz="1300" dirty="0"/>
              <a:t>Bitcoin isn't only money, but also something to invest in.</a:t>
            </a:r>
          </a:p>
          <a:p>
            <a:pPr marL="285750" indent="-285750">
              <a:buFont typeface="Wingdings" panose="05000000000000000000" pitchFamily="2" charset="2"/>
              <a:buChar char="§"/>
            </a:pPr>
            <a:r>
              <a:rPr lang="en-US" sz="1300" dirty="0"/>
              <a:t>People think it might grow in value, like a treasure.</a:t>
            </a:r>
          </a:p>
        </p:txBody>
      </p:sp>
    </p:spTree>
    <p:extLst>
      <p:ext uri="{BB962C8B-B14F-4D97-AF65-F5344CB8AC3E}">
        <p14:creationId xmlns:p14="http://schemas.microsoft.com/office/powerpoint/2010/main" val="127470131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9">
                                            <p:txEl>
                                              <p:pRg st="0" end="0"/>
                                            </p:txEl>
                                          </p:spTgt>
                                        </p:tgtEl>
                                        <p:attrNameLst>
                                          <p:attrName>style.visibility</p:attrName>
                                        </p:attrNameLst>
                                      </p:cBhvr>
                                      <p:to>
                                        <p:strVal val="visible"/>
                                      </p:to>
                                    </p:set>
                                    <p:animEffect transition="in" filter="fade">
                                      <p:cBhvr>
                                        <p:cTn id="11" dur="500"/>
                                        <p:tgtEl>
                                          <p:spTgt spid="19">
                                            <p:txEl>
                                              <p:pRg st="0" end="0"/>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0">
                                            <p:txEl>
                                              <p:pRg st="0" end="0"/>
                                            </p:txEl>
                                          </p:spTgt>
                                        </p:tgtEl>
                                        <p:attrNameLst>
                                          <p:attrName>style.visibility</p:attrName>
                                        </p:attrNameLst>
                                      </p:cBhvr>
                                      <p:to>
                                        <p:strVal val="visible"/>
                                      </p:to>
                                    </p:set>
                                    <p:animEffect transition="in" filter="fade">
                                      <p:cBhvr>
                                        <p:cTn id="15" dur="500"/>
                                        <p:tgtEl>
                                          <p:spTgt spid="20">
                                            <p:txEl>
                                              <p:pRg st="0" end="0"/>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20">
                                            <p:txEl>
                                              <p:pRg st="1" end="1"/>
                                            </p:txEl>
                                          </p:spTgt>
                                        </p:tgtEl>
                                        <p:attrNameLst>
                                          <p:attrName>style.visibility</p:attrName>
                                        </p:attrNameLst>
                                      </p:cBhvr>
                                      <p:to>
                                        <p:strVal val="visible"/>
                                      </p:to>
                                    </p:set>
                                    <p:animEffect transition="in" filter="fade">
                                      <p:cBhvr>
                                        <p:cTn id="19" dur="500"/>
                                        <p:tgtEl>
                                          <p:spTgt spid="20">
                                            <p:txEl>
                                              <p:pRg st="1" end="1"/>
                                            </p:txEl>
                                          </p:spTgt>
                                        </p:tgtEl>
                                      </p:cBhvr>
                                    </p:animEffect>
                                  </p:childTnLst>
                                </p:cTn>
                              </p:par>
                            </p:childTnLst>
                          </p:cTn>
                        </p:par>
                        <p:par>
                          <p:cTn id="20" fill="hold">
                            <p:stCondLst>
                              <p:cond delay="2000"/>
                            </p:stCondLst>
                            <p:childTnLst>
                              <p:par>
                                <p:cTn id="21" presetID="10" presetClass="entr" presetSubtype="0" fill="hold" nodeType="afterEffect">
                                  <p:stCondLst>
                                    <p:cond delay="500"/>
                                  </p:stCondLst>
                                  <p:childTnLst>
                                    <p:set>
                                      <p:cBhvr>
                                        <p:cTn id="22" dur="1" fill="hold">
                                          <p:stCondLst>
                                            <p:cond delay="0"/>
                                          </p:stCondLst>
                                        </p:cTn>
                                        <p:tgtEl>
                                          <p:spTgt spid="23">
                                            <p:txEl>
                                              <p:pRg st="0" end="0"/>
                                            </p:txEl>
                                          </p:spTgt>
                                        </p:tgtEl>
                                        <p:attrNameLst>
                                          <p:attrName>style.visibility</p:attrName>
                                        </p:attrNameLst>
                                      </p:cBhvr>
                                      <p:to>
                                        <p:strVal val="visible"/>
                                      </p:to>
                                    </p:set>
                                    <p:animEffect transition="in" filter="fade">
                                      <p:cBhvr>
                                        <p:cTn id="23" dur="500"/>
                                        <p:tgtEl>
                                          <p:spTgt spid="23">
                                            <p:txEl>
                                              <p:pRg st="0" end="0"/>
                                            </p:txEl>
                                          </p:spTgt>
                                        </p:tgtEl>
                                      </p:cBhvr>
                                    </p:animEffect>
                                  </p:childTnLst>
                                </p:cTn>
                              </p:par>
                            </p:childTnLst>
                          </p:cTn>
                        </p:par>
                        <p:par>
                          <p:cTn id="24" fill="hold">
                            <p:stCondLst>
                              <p:cond delay="3000"/>
                            </p:stCondLst>
                            <p:childTnLst>
                              <p:par>
                                <p:cTn id="25" presetID="10" presetClass="entr" presetSubtype="0" fill="hold" nodeType="afterEffect">
                                  <p:stCondLst>
                                    <p:cond delay="0"/>
                                  </p:stCondLst>
                                  <p:childTnLst>
                                    <p:set>
                                      <p:cBhvr>
                                        <p:cTn id="26" dur="1" fill="hold">
                                          <p:stCondLst>
                                            <p:cond delay="0"/>
                                          </p:stCondLst>
                                        </p:cTn>
                                        <p:tgtEl>
                                          <p:spTgt spid="24">
                                            <p:txEl>
                                              <p:pRg st="0" end="0"/>
                                            </p:txEl>
                                          </p:spTgt>
                                        </p:tgtEl>
                                        <p:attrNameLst>
                                          <p:attrName>style.visibility</p:attrName>
                                        </p:attrNameLst>
                                      </p:cBhvr>
                                      <p:to>
                                        <p:strVal val="visible"/>
                                      </p:to>
                                    </p:set>
                                    <p:animEffect transition="in" filter="fade">
                                      <p:cBhvr>
                                        <p:cTn id="27" dur="500"/>
                                        <p:tgtEl>
                                          <p:spTgt spid="24">
                                            <p:txEl>
                                              <p:pRg st="0" end="0"/>
                                            </p:txEl>
                                          </p:spTgt>
                                        </p:tgtEl>
                                      </p:cBhvr>
                                    </p:animEffect>
                                  </p:childTnLst>
                                </p:cTn>
                              </p:par>
                            </p:childTnLst>
                          </p:cTn>
                        </p:par>
                        <p:par>
                          <p:cTn id="28" fill="hold">
                            <p:stCondLst>
                              <p:cond delay="3500"/>
                            </p:stCondLst>
                            <p:childTnLst>
                              <p:par>
                                <p:cTn id="29" presetID="10" presetClass="entr" presetSubtype="0" fill="hold" nodeType="afterEffect">
                                  <p:stCondLst>
                                    <p:cond delay="0"/>
                                  </p:stCondLst>
                                  <p:childTnLst>
                                    <p:set>
                                      <p:cBhvr>
                                        <p:cTn id="30" dur="1" fill="hold">
                                          <p:stCondLst>
                                            <p:cond delay="0"/>
                                          </p:stCondLst>
                                        </p:cTn>
                                        <p:tgtEl>
                                          <p:spTgt spid="24">
                                            <p:txEl>
                                              <p:pRg st="1" end="1"/>
                                            </p:txEl>
                                          </p:spTgt>
                                        </p:tgtEl>
                                        <p:attrNameLst>
                                          <p:attrName>style.visibility</p:attrName>
                                        </p:attrNameLst>
                                      </p:cBhvr>
                                      <p:to>
                                        <p:strVal val="visible"/>
                                      </p:to>
                                    </p:set>
                                    <p:animEffect transition="in" filter="fade">
                                      <p:cBhvr>
                                        <p:cTn id="31" dur="500"/>
                                        <p:tgtEl>
                                          <p:spTgt spid="24">
                                            <p:txEl>
                                              <p:pRg st="1" end="1"/>
                                            </p:txEl>
                                          </p:spTgt>
                                        </p:tgtEl>
                                      </p:cBhvr>
                                    </p:animEffect>
                                  </p:childTnLst>
                                </p:cTn>
                              </p:par>
                            </p:childTnLst>
                          </p:cTn>
                        </p:par>
                        <p:par>
                          <p:cTn id="32" fill="hold">
                            <p:stCondLst>
                              <p:cond delay="4000"/>
                            </p:stCondLst>
                            <p:childTnLst>
                              <p:par>
                                <p:cTn id="33" presetID="10" presetClass="entr" presetSubtype="0" fill="hold" nodeType="afterEffect">
                                  <p:stCondLst>
                                    <p:cond delay="500"/>
                                  </p:stCondLst>
                                  <p:childTnLst>
                                    <p:set>
                                      <p:cBhvr>
                                        <p:cTn id="34" dur="1" fill="hold">
                                          <p:stCondLst>
                                            <p:cond delay="0"/>
                                          </p:stCondLst>
                                        </p:cTn>
                                        <p:tgtEl>
                                          <p:spTgt spid="25">
                                            <p:txEl>
                                              <p:pRg st="0" end="0"/>
                                            </p:txEl>
                                          </p:spTgt>
                                        </p:tgtEl>
                                        <p:attrNameLst>
                                          <p:attrName>style.visibility</p:attrName>
                                        </p:attrNameLst>
                                      </p:cBhvr>
                                      <p:to>
                                        <p:strVal val="visible"/>
                                      </p:to>
                                    </p:set>
                                    <p:animEffect transition="in" filter="fade">
                                      <p:cBhvr>
                                        <p:cTn id="35" dur="500"/>
                                        <p:tgtEl>
                                          <p:spTgt spid="25">
                                            <p:txEl>
                                              <p:pRg st="0" end="0"/>
                                            </p:txEl>
                                          </p:spTgt>
                                        </p:tgtEl>
                                      </p:cBhvr>
                                    </p:animEffect>
                                  </p:childTnLst>
                                </p:cTn>
                              </p:par>
                            </p:childTnLst>
                          </p:cTn>
                        </p:par>
                        <p:par>
                          <p:cTn id="36" fill="hold">
                            <p:stCondLst>
                              <p:cond delay="5000"/>
                            </p:stCondLst>
                            <p:childTnLst>
                              <p:par>
                                <p:cTn id="37" presetID="10" presetClass="entr" presetSubtype="0" fill="hold" nodeType="afterEffect">
                                  <p:stCondLst>
                                    <p:cond delay="0"/>
                                  </p:stCondLst>
                                  <p:childTnLst>
                                    <p:set>
                                      <p:cBhvr>
                                        <p:cTn id="38" dur="1" fill="hold">
                                          <p:stCondLst>
                                            <p:cond delay="0"/>
                                          </p:stCondLst>
                                        </p:cTn>
                                        <p:tgtEl>
                                          <p:spTgt spid="26">
                                            <p:txEl>
                                              <p:pRg st="0" end="0"/>
                                            </p:txEl>
                                          </p:spTgt>
                                        </p:tgtEl>
                                        <p:attrNameLst>
                                          <p:attrName>style.visibility</p:attrName>
                                        </p:attrNameLst>
                                      </p:cBhvr>
                                      <p:to>
                                        <p:strVal val="visible"/>
                                      </p:to>
                                    </p:set>
                                    <p:animEffect transition="in" filter="fade">
                                      <p:cBhvr>
                                        <p:cTn id="39" dur="500"/>
                                        <p:tgtEl>
                                          <p:spTgt spid="26">
                                            <p:txEl>
                                              <p:pRg st="0" end="0"/>
                                            </p:txEl>
                                          </p:spTgt>
                                        </p:tgtEl>
                                      </p:cBhvr>
                                    </p:animEffect>
                                  </p:childTnLst>
                                </p:cTn>
                              </p:par>
                            </p:childTnLst>
                          </p:cTn>
                        </p:par>
                        <p:par>
                          <p:cTn id="40" fill="hold">
                            <p:stCondLst>
                              <p:cond delay="5500"/>
                            </p:stCondLst>
                            <p:childTnLst>
                              <p:par>
                                <p:cTn id="41" presetID="10" presetClass="entr" presetSubtype="0" fill="hold" nodeType="afterEffect">
                                  <p:stCondLst>
                                    <p:cond delay="0"/>
                                  </p:stCondLst>
                                  <p:childTnLst>
                                    <p:set>
                                      <p:cBhvr>
                                        <p:cTn id="42" dur="1" fill="hold">
                                          <p:stCondLst>
                                            <p:cond delay="0"/>
                                          </p:stCondLst>
                                        </p:cTn>
                                        <p:tgtEl>
                                          <p:spTgt spid="26">
                                            <p:txEl>
                                              <p:pRg st="1" end="1"/>
                                            </p:txEl>
                                          </p:spTgt>
                                        </p:tgtEl>
                                        <p:attrNameLst>
                                          <p:attrName>style.visibility</p:attrName>
                                        </p:attrNameLst>
                                      </p:cBhvr>
                                      <p:to>
                                        <p:strVal val="visible"/>
                                      </p:to>
                                    </p:set>
                                    <p:animEffect transition="in" filter="fade">
                                      <p:cBhvr>
                                        <p:cTn id="43" dur="500"/>
                                        <p:tgtEl>
                                          <p:spTgt spid="26">
                                            <p:txEl>
                                              <p:pRg st="1" end="1"/>
                                            </p:txEl>
                                          </p:spTgt>
                                        </p:tgtEl>
                                      </p:cBhvr>
                                    </p:animEffect>
                                  </p:childTnLst>
                                </p:cTn>
                              </p:par>
                            </p:childTnLst>
                          </p:cTn>
                        </p:par>
                        <p:par>
                          <p:cTn id="44" fill="hold">
                            <p:stCondLst>
                              <p:cond delay="6000"/>
                            </p:stCondLst>
                            <p:childTnLst>
                              <p:par>
                                <p:cTn id="45" presetID="10" presetClass="entr" presetSubtype="0" fill="hold" nodeType="afterEffect">
                                  <p:stCondLst>
                                    <p:cond delay="500"/>
                                  </p:stCondLst>
                                  <p:childTnLst>
                                    <p:set>
                                      <p:cBhvr>
                                        <p:cTn id="46" dur="1" fill="hold">
                                          <p:stCondLst>
                                            <p:cond delay="0"/>
                                          </p:stCondLst>
                                        </p:cTn>
                                        <p:tgtEl>
                                          <p:spTgt spid="27">
                                            <p:txEl>
                                              <p:pRg st="0" end="0"/>
                                            </p:txEl>
                                          </p:spTgt>
                                        </p:tgtEl>
                                        <p:attrNameLst>
                                          <p:attrName>style.visibility</p:attrName>
                                        </p:attrNameLst>
                                      </p:cBhvr>
                                      <p:to>
                                        <p:strVal val="visible"/>
                                      </p:to>
                                    </p:set>
                                    <p:animEffect transition="in" filter="fade">
                                      <p:cBhvr>
                                        <p:cTn id="47" dur="500"/>
                                        <p:tgtEl>
                                          <p:spTgt spid="27">
                                            <p:txEl>
                                              <p:pRg st="0" end="0"/>
                                            </p:txEl>
                                          </p:spTgt>
                                        </p:tgtEl>
                                      </p:cBhvr>
                                    </p:animEffect>
                                  </p:childTnLst>
                                </p:cTn>
                              </p:par>
                            </p:childTnLst>
                          </p:cTn>
                        </p:par>
                        <p:par>
                          <p:cTn id="48" fill="hold">
                            <p:stCondLst>
                              <p:cond delay="7000"/>
                            </p:stCondLst>
                            <p:childTnLst>
                              <p:par>
                                <p:cTn id="49" presetID="10" presetClass="entr" presetSubtype="0" fill="hold" nodeType="afterEffect">
                                  <p:stCondLst>
                                    <p:cond delay="0"/>
                                  </p:stCondLst>
                                  <p:childTnLst>
                                    <p:set>
                                      <p:cBhvr>
                                        <p:cTn id="50" dur="1" fill="hold">
                                          <p:stCondLst>
                                            <p:cond delay="0"/>
                                          </p:stCondLst>
                                        </p:cTn>
                                        <p:tgtEl>
                                          <p:spTgt spid="28">
                                            <p:txEl>
                                              <p:pRg st="0" end="0"/>
                                            </p:txEl>
                                          </p:spTgt>
                                        </p:tgtEl>
                                        <p:attrNameLst>
                                          <p:attrName>style.visibility</p:attrName>
                                        </p:attrNameLst>
                                      </p:cBhvr>
                                      <p:to>
                                        <p:strVal val="visible"/>
                                      </p:to>
                                    </p:set>
                                    <p:animEffect transition="in" filter="fade">
                                      <p:cBhvr>
                                        <p:cTn id="51" dur="500"/>
                                        <p:tgtEl>
                                          <p:spTgt spid="28">
                                            <p:txEl>
                                              <p:pRg st="0" end="0"/>
                                            </p:txEl>
                                          </p:spTgt>
                                        </p:tgtEl>
                                      </p:cBhvr>
                                    </p:animEffect>
                                  </p:childTnLst>
                                </p:cTn>
                              </p:par>
                            </p:childTnLst>
                          </p:cTn>
                        </p:par>
                        <p:par>
                          <p:cTn id="52" fill="hold">
                            <p:stCondLst>
                              <p:cond delay="7500"/>
                            </p:stCondLst>
                            <p:childTnLst>
                              <p:par>
                                <p:cTn id="53" presetID="10" presetClass="entr" presetSubtype="0" fill="hold" nodeType="afterEffect">
                                  <p:stCondLst>
                                    <p:cond delay="0"/>
                                  </p:stCondLst>
                                  <p:childTnLst>
                                    <p:set>
                                      <p:cBhvr>
                                        <p:cTn id="54" dur="1" fill="hold">
                                          <p:stCondLst>
                                            <p:cond delay="0"/>
                                          </p:stCondLst>
                                        </p:cTn>
                                        <p:tgtEl>
                                          <p:spTgt spid="28">
                                            <p:txEl>
                                              <p:pRg st="1" end="1"/>
                                            </p:txEl>
                                          </p:spTgt>
                                        </p:tgtEl>
                                        <p:attrNameLst>
                                          <p:attrName>style.visibility</p:attrName>
                                        </p:attrNameLst>
                                      </p:cBhvr>
                                      <p:to>
                                        <p:strVal val="visible"/>
                                      </p:to>
                                    </p:set>
                                    <p:animEffect transition="in" filter="fade">
                                      <p:cBhvr>
                                        <p:cTn id="55" dur="500"/>
                                        <p:tgtEl>
                                          <p:spTgt spid="2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7</a:t>
            </a:fld>
            <a:endParaRPr lang="en"/>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4702629" cy="514350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02629" y="0"/>
            <a:ext cx="4441371" cy="5143500"/>
          </a:xfrm>
          <a:prstGeom prst="rect">
            <a:avLst/>
          </a:prstGeom>
        </p:spPr>
      </p:pic>
    </p:spTree>
    <p:extLst>
      <p:ext uri="{BB962C8B-B14F-4D97-AF65-F5344CB8AC3E}">
        <p14:creationId xmlns:p14="http://schemas.microsoft.com/office/powerpoint/2010/main" val="625669830"/>
      </p:ext>
    </p:extLst>
  </p:cSld>
  <p:clrMapOvr>
    <a:masterClrMapping/>
  </p:clrMapOvr>
  <p:transition spd="slow">
    <p:wip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a:t>
            </a:r>
          </a:p>
        </p:txBody>
      </p:sp>
      <p:sp>
        <p:nvSpPr>
          <p:cNvPr id="4" name="Slide Number Placeholder 3"/>
          <p:cNvSpPr>
            <a:spLocks noGrp="1"/>
          </p:cNvSpPr>
          <p:nvPr>
            <p:ph type="sldNum" idx="12"/>
          </p:nvPr>
        </p:nvSpPr>
        <p:spPr>
          <a:xfrm>
            <a:off x="8593730" y="4744050"/>
            <a:ext cx="548700" cy="393600"/>
          </a:xfrm>
        </p:spPr>
        <p:txBody>
          <a:bodyPr/>
          <a:lstStyle/>
          <a:p>
            <a:pPr marL="0" lvl="0" indent="0" algn="l" rtl="0">
              <a:spcBef>
                <a:spcPts val="0"/>
              </a:spcBef>
              <a:spcAft>
                <a:spcPts val="0"/>
              </a:spcAft>
              <a:buNone/>
            </a:pPr>
            <a:fld id="{00000000-1234-1234-1234-123412341234}" type="slidenum">
              <a:rPr lang="en" smtClean="0"/>
              <a:t>8</a:t>
            </a:fld>
            <a:endParaRPr lang="en"/>
          </a:p>
        </p:txBody>
      </p:sp>
      <p:grpSp>
        <p:nvGrpSpPr>
          <p:cNvPr id="5" name="Google Shape;252;p27"/>
          <p:cNvGrpSpPr/>
          <p:nvPr/>
        </p:nvGrpSpPr>
        <p:grpSpPr>
          <a:xfrm rot="10800000" flipH="1">
            <a:off x="54650" y="97236"/>
            <a:ext cx="542964" cy="465786"/>
            <a:chOff x="5863675" y="3789852"/>
            <a:chExt cx="542964" cy="465786"/>
          </a:xfrm>
        </p:grpSpPr>
        <p:sp>
          <p:nvSpPr>
            <p:cNvPr id="6" name="Google Shape;253;p27"/>
            <p:cNvSpPr/>
            <p:nvPr/>
          </p:nvSpPr>
          <p:spPr>
            <a:xfrm>
              <a:off x="5863675" y="3789852"/>
              <a:ext cx="246376" cy="285134"/>
            </a:xfrm>
            <a:custGeom>
              <a:avLst/>
              <a:gdLst/>
              <a:ahLst/>
              <a:cxnLst/>
              <a:rect l="l" t="t" r="r" b="b"/>
              <a:pathLst>
                <a:path w="6128" h="7092" extrusionOk="0">
                  <a:moveTo>
                    <a:pt x="2717" y="1"/>
                  </a:moveTo>
                  <a:cubicBezTo>
                    <a:pt x="2679" y="1"/>
                    <a:pt x="2638" y="7"/>
                    <a:pt x="2596" y="20"/>
                  </a:cubicBezTo>
                  <a:cubicBezTo>
                    <a:pt x="2167" y="152"/>
                    <a:pt x="2528" y="1263"/>
                    <a:pt x="1886" y="2413"/>
                  </a:cubicBezTo>
                  <a:cubicBezTo>
                    <a:pt x="1247" y="3562"/>
                    <a:pt x="1" y="3646"/>
                    <a:pt x="54" y="4082"/>
                  </a:cubicBezTo>
                  <a:cubicBezTo>
                    <a:pt x="109" y="4521"/>
                    <a:pt x="1859" y="4082"/>
                    <a:pt x="2406" y="5014"/>
                  </a:cubicBezTo>
                  <a:cubicBezTo>
                    <a:pt x="2938" y="5923"/>
                    <a:pt x="3005" y="7092"/>
                    <a:pt x="3364" y="7092"/>
                  </a:cubicBezTo>
                  <a:cubicBezTo>
                    <a:pt x="3373" y="7092"/>
                    <a:pt x="3381" y="7091"/>
                    <a:pt x="3390" y="7090"/>
                  </a:cubicBezTo>
                  <a:cubicBezTo>
                    <a:pt x="3772" y="7036"/>
                    <a:pt x="3552" y="4903"/>
                    <a:pt x="4427" y="4356"/>
                  </a:cubicBezTo>
                  <a:cubicBezTo>
                    <a:pt x="5303" y="3812"/>
                    <a:pt x="6127" y="3886"/>
                    <a:pt x="6070" y="3366"/>
                  </a:cubicBezTo>
                  <a:cubicBezTo>
                    <a:pt x="6015" y="2845"/>
                    <a:pt x="4306" y="2825"/>
                    <a:pt x="3870" y="2169"/>
                  </a:cubicBezTo>
                  <a:cubicBezTo>
                    <a:pt x="3457" y="1549"/>
                    <a:pt x="3322" y="1"/>
                    <a:pt x="2717" y="1"/>
                  </a:cubicBezTo>
                  <a:close/>
                </a:path>
              </a:pathLst>
            </a:custGeom>
            <a:solidFill>
              <a:srgbClr val="FBBF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54;p27"/>
            <p:cNvSpPr/>
            <p:nvPr/>
          </p:nvSpPr>
          <p:spPr>
            <a:xfrm>
              <a:off x="6250483" y="4074917"/>
              <a:ext cx="156156" cy="180721"/>
            </a:xfrm>
            <a:custGeom>
              <a:avLst/>
              <a:gdLst/>
              <a:ahLst/>
              <a:cxnLst/>
              <a:rect l="l" t="t" r="r" b="b"/>
              <a:pathLst>
                <a:path w="3884" h="4495" extrusionOk="0">
                  <a:moveTo>
                    <a:pt x="1723" y="1"/>
                  </a:moveTo>
                  <a:cubicBezTo>
                    <a:pt x="1699" y="1"/>
                    <a:pt x="1673" y="4"/>
                    <a:pt x="1647" y="13"/>
                  </a:cubicBezTo>
                  <a:cubicBezTo>
                    <a:pt x="1373" y="97"/>
                    <a:pt x="1603" y="800"/>
                    <a:pt x="1197" y="1530"/>
                  </a:cubicBezTo>
                  <a:cubicBezTo>
                    <a:pt x="792" y="2257"/>
                    <a:pt x="1" y="2311"/>
                    <a:pt x="35" y="2588"/>
                  </a:cubicBezTo>
                  <a:cubicBezTo>
                    <a:pt x="72" y="2865"/>
                    <a:pt x="1180" y="2588"/>
                    <a:pt x="1525" y="3176"/>
                  </a:cubicBezTo>
                  <a:cubicBezTo>
                    <a:pt x="1865" y="3754"/>
                    <a:pt x="1905" y="4495"/>
                    <a:pt x="2135" y="4495"/>
                  </a:cubicBezTo>
                  <a:cubicBezTo>
                    <a:pt x="2140" y="4495"/>
                    <a:pt x="2145" y="4494"/>
                    <a:pt x="2150" y="4494"/>
                  </a:cubicBezTo>
                  <a:cubicBezTo>
                    <a:pt x="2394" y="4460"/>
                    <a:pt x="2255" y="3108"/>
                    <a:pt x="2809" y="2760"/>
                  </a:cubicBezTo>
                  <a:cubicBezTo>
                    <a:pt x="3364" y="2416"/>
                    <a:pt x="3883" y="2463"/>
                    <a:pt x="3850" y="2135"/>
                  </a:cubicBezTo>
                  <a:cubicBezTo>
                    <a:pt x="3816" y="1804"/>
                    <a:pt x="2732" y="1790"/>
                    <a:pt x="2454" y="1374"/>
                  </a:cubicBezTo>
                  <a:cubicBezTo>
                    <a:pt x="2193" y="984"/>
                    <a:pt x="2109" y="1"/>
                    <a:pt x="1723" y="1"/>
                  </a:cubicBezTo>
                  <a:close/>
                </a:path>
              </a:pathLst>
            </a:custGeom>
            <a:solidFill>
              <a:srgbClr val="FBBF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 name="Google Shape;249;p27"/>
          <p:cNvGrpSpPr/>
          <p:nvPr/>
        </p:nvGrpSpPr>
        <p:grpSpPr>
          <a:xfrm rot="10800000">
            <a:off x="8571492" y="97236"/>
            <a:ext cx="542964" cy="465786"/>
            <a:chOff x="5863675" y="3789852"/>
            <a:chExt cx="542964" cy="465786"/>
          </a:xfrm>
        </p:grpSpPr>
        <p:sp>
          <p:nvSpPr>
            <p:cNvPr id="9" name="Google Shape;250;p27"/>
            <p:cNvSpPr/>
            <p:nvPr/>
          </p:nvSpPr>
          <p:spPr>
            <a:xfrm>
              <a:off x="5863675" y="3789852"/>
              <a:ext cx="246376" cy="285134"/>
            </a:xfrm>
            <a:custGeom>
              <a:avLst/>
              <a:gdLst/>
              <a:ahLst/>
              <a:cxnLst/>
              <a:rect l="l" t="t" r="r" b="b"/>
              <a:pathLst>
                <a:path w="6128" h="7092" extrusionOk="0">
                  <a:moveTo>
                    <a:pt x="2717" y="1"/>
                  </a:moveTo>
                  <a:cubicBezTo>
                    <a:pt x="2679" y="1"/>
                    <a:pt x="2638" y="7"/>
                    <a:pt x="2596" y="20"/>
                  </a:cubicBezTo>
                  <a:cubicBezTo>
                    <a:pt x="2167" y="152"/>
                    <a:pt x="2528" y="1263"/>
                    <a:pt x="1886" y="2413"/>
                  </a:cubicBezTo>
                  <a:cubicBezTo>
                    <a:pt x="1247" y="3562"/>
                    <a:pt x="1" y="3646"/>
                    <a:pt x="54" y="4082"/>
                  </a:cubicBezTo>
                  <a:cubicBezTo>
                    <a:pt x="109" y="4521"/>
                    <a:pt x="1859" y="4082"/>
                    <a:pt x="2406" y="5014"/>
                  </a:cubicBezTo>
                  <a:cubicBezTo>
                    <a:pt x="2938" y="5923"/>
                    <a:pt x="3005" y="7092"/>
                    <a:pt x="3364" y="7092"/>
                  </a:cubicBezTo>
                  <a:cubicBezTo>
                    <a:pt x="3373" y="7092"/>
                    <a:pt x="3381" y="7091"/>
                    <a:pt x="3390" y="7090"/>
                  </a:cubicBezTo>
                  <a:cubicBezTo>
                    <a:pt x="3772" y="7036"/>
                    <a:pt x="3552" y="4903"/>
                    <a:pt x="4427" y="4356"/>
                  </a:cubicBezTo>
                  <a:cubicBezTo>
                    <a:pt x="5303" y="3812"/>
                    <a:pt x="6127" y="3886"/>
                    <a:pt x="6070" y="3366"/>
                  </a:cubicBezTo>
                  <a:cubicBezTo>
                    <a:pt x="6015" y="2845"/>
                    <a:pt x="4306" y="2825"/>
                    <a:pt x="3870" y="2169"/>
                  </a:cubicBezTo>
                  <a:cubicBezTo>
                    <a:pt x="3457" y="1549"/>
                    <a:pt x="3322" y="1"/>
                    <a:pt x="2717" y="1"/>
                  </a:cubicBezTo>
                  <a:close/>
                </a:path>
              </a:pathLst>
            </a:custGeom>
            <a:solidFill>
              <a:srgbClr val="FBBF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51;p27"/>
            <p:cNvSpPr/>
            <p:nvPr/>
          </p:nvSpPr>
          <p:spPr>
            <a:xfrm>
              <a:off x="6250483" y="4074917"/>
              <a:ext cx="156156" cy="180721"/>
            </a:xfrm>
            <a:custGeom>
              <a:avLst/>
              <a:gdLst/>
              <a:ahLst/>
              <a:cxnLst/>
              <a:rect l="l" t="t" r="r" b="b"/>
              <a:pathLst>
                <a:path w="3884" h="4495" extrusionOk="0">
                  <a:moveTo>
                    <a:pt x="1723" y="1"/>
                  </a:moveTo>
                  <a:cubicBezTo>
                    <a:pt x="1699" y="1"/>
                    <a:pt x="1673" y="4"/>
                    <a:pt x="1647" y="13"/>
                  </a:cubicBezTo>
                  <a:cubicBezTo>
                    <a:pt x="1373" y="97"/>
                    <a:pt x="1603" y="800"/>
                    <a:pt x="1197" y="1530"/>
                  </a:cubicBezTo>
                  <a:cubicBezTo>
                    <a:pt x="792" y="2257"/>
                    <a:pt x="1" y="2311"/>
                    <a:pt x="35" y="2588"/>
                  </a:cubicBezTo>
                  <a:cubicBezTo>
                    <a:pt x="72" y="2865"/>
                    <a:pt x="1180" y="2588"/>
                    <a:pt x="1525" y="3176"/>
                  </a:cubicBezTo>
                  <a:cubicBezTo>
                    <a:pt x="1865" y="3754"/>
                    <a:pt x="1905" y="4495"/>
                    <a:pt x="2135" y="4495"/>
                  </a:cubicBezTo>
                  <a:cubicBezTo>
                    <a:pt x="2140" y="4495"/>
                    <a:pt x="2145" y="4494"/>
                    <a:pt x="2150" y="4494"/>
                  </a:cubicBezTo>
                  <a:cubicBezTo>
                    <a:pt x="2394" y="4460"/>
                    <a:pt x="2255" y="3108"/>
                    <a:pt x="2809" y="2760"/>
                  </a:cubicBezTo>
                  <a:cubicBezTo>
                    <a:pt x="3364" y="2416"/>
                    <a:pt x="3883" y="2463"/>
                    <a:pt x="3850" y="2135"/>
                  </a:cubicBezTo>
                  <a:cubicBezTo>
                    <a:pt x="3816" y="1804"/>
                    <a:pt x="2732" y="1790"/>
                    <a:pt x="2454" y="1374"/>
                  </a:cubicBezTo>
                  <a:cubicBezTo>
                    <a:pt x="2193" y="984"/>
                    <a:pt x="2109" y="1"/>
                    <a:pt x="1723" y="1"/>
                  </a:cubicBezTo>
                  <a:close/>
                </a:path>
              </a:pathLst>
            </a:custGeom>
            <a:solidFill>
              <a:srgbClr val="FBBF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 name="Google Shape;245;p27"/>
          <p:cNvGrpSpPr/>
          <p:nvPr/>
        </p:nvGrpSpPr>
        <p:grpSpPr>
          <a:xfrm flipH="1">
            <a:off x="102239" y="4568875"/>
            <a:ext cx="495375" cy="477875"/>
            <a:chOff x="3881575" y="2684100"/>
            <a:chExt cx="495375" cy="477875"/>
          </a:xfrm>
        </p:grpSpPr>
        <p:sp>
          <p:nvSpPr>
            <p:cNvPr id="12" name="Google Shape;246;p27"/>
            <p:cNvSpPr/>
            <p:nvPr/>
          </p:nvSpPr>
          <p:spPr>
            <a:xfrm>
              <a:off x="4195125" y="2684100"/>
              <a:ext cx="181825" cy="165150"/>
            </a:xfrm>
            <a:custGeom>
              <a:avLst/>
              <a:gdLst/>
              <a:ahLst/>
              <a:cxnLst/>
              <a:rect l="l" t="t" r="r" b="b"/>
              <a:pathLst>
                <a:path w="7273" h="6606" extrusionOk="0">
                  <a:moveTo>
                    <a:pt x="3636" y="1"/>
                  </a:moveTo>
                  <a:cubicBezTo>
                    <a:pt x="2769" y="1"/>
                    <a:pt x="1935" y="368"/>
                    <a:pt x="1301" y="968"/>
                  </a:cubicBezTo>
                  <a:cubicBezTo>
                    <a:pt x="1" y="2269"/>
                    <a:pt x="1" y="4371"/>
                    <a:pt x="1301" y="5638"/>
                  </a:cubicBezTo>
                  <a:cubicBezTo>
                    <a:pt x="1935" y="6272"/>
                    <a:pt x="2803" y="6606"/>
                    <a:pt x="3636" y="6606"/>
                  </a:cubicBezTo>
                  <a:cubicBezTo>
                    <a:pt x="4470" y="6606"/>
                    <a:pt x="5304" y="6272"/>
                    <a:pt x="5971" y="5638"/>
                  </a:cubicBezTo>
                  <a:cubicBezTo>
                    <a:pt x="7272" y="4371"/>
                    <a:pt x="7272" y="2269"/>
                    <a:pt x="5971" y="968"/>
                  </a:cubicBezTo>
                  <a:cubicBezTo>
                    <a:pt x="5338" y="368"/>
                    <a:pt x="4504" y="1"/>
                    <a:pt x="36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47;p27"/>
            <p:cNvSpPr/>
            <p:nvPr/>
          </p:nvSpPr>
          <p:spPr>
            <a:xfrm>
              <a:off x="3881575" y="2997675"/>
              <a:ext cx="180975" cy="164300"/>
            </a:xfrm>
            <a:custGeom>
              <a:avLst/>
              <a:gdLst/>
              <a:ahLst/>
              <a:cxnLst/>
              <a:rect l="l" t="t" r="r" b="b"/>
              <a:pathLst>
                <a:path w="7239" h="6572" extrusionOk="0">
                  <a:moveTo>
                    <a:pt x="3636" y="0"/>
                  </a:moveTo>
                  <a:cubicBezTo>
                    <a:pt x="2736" y="0"/>
                    <a:pt x="1902" y="334"/>
                    <a:pt x="1301" y="934"/>
                  </a:cubicBezTo>
                  <a:cubicBezTo>
                    <a:pt x="0" y="2235"/>
                    <a:pt x="0" y="4337"/>
                    <a:pt x="1301" y="5604"/>
                  </a:cubicBezTo>
                  <a:cubicBezTo>
                    <a:pt x="1902" y="6238"/>
                    <a:pt x="2802" y="6572"/>
                    <a:pt x="3636" y="6572"/>
                  </a:cubicBezTo>
                  <a:cubicBezTo>
                    <a:pt x="4470" y="6572"/>
                    <a:pt x="5337" y="6271"/>
                    <a:pt x="5971" y="5604"/>
                  </a:cubicBezTo>
                  <a:cubicBezTo>
                    <a:pt x="7239" y="4337"/>
                    <a:pt x="7239" y="2235"/>
                    <a:pt x="5971" y="934"/>
                  </a:cubicBezTo>
                  <a:cubicBezTo>
                    <a:pt x="5337" y="334"/>
                    <a:pt x="4503" y="0"/>
                    <a:pt x="36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48;p27"/>
            <p:cNvSpPr/>
            <p:nvPr/>
          </p:nvSpPr>
          <p:spPr>
            <a:xfrm>
              <a:off x="3990825" y="2783350"/>
              <a:ext cx="272700" cy="272725"/>
            </a:xfrm>
            <a:custGeom>
              <a:avLst/>
              <a:gdLst/>
              <a:ahLst/>
              <a:cxnLst/>
              <a:rect l="l" t="t" r="r" b="b"/>
              <a:pathLst>
                <a:path w="10908" h="10909" extrusionOk="0">
                  <a:moveTo>
                    <a:pt x="9774" y="0"/>
                  </a:moveTo>
                  <a:lnTo>
                    <a:pt x="0" y="9774"/>
                  </a:lnTo>
                  <a:lnTo>
                    <a:pt x="1134" y="10908"/>
                  </a:lnTo>
                  <a:lnTo>
                    <a:pt x="10908" y="1135"/>
                  </a:lnTo>
                  <a:lnTo>
                    <a:pt x="97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 name="Google Shape;241;p27"/>
          <p:cNvGrpSpPr/>
          <p:nvPr/>
        </p:nvGrpSpPr>
        <p:grpSpPr>
          <a:xfrm rot="5400000" flipH="1">
            <a:off x="8584980" y="4593855"/>
            <a:ext cx="495375" cy="477875"/>
            <a:chOff x="3881575" y="2684100"/>
            <a:chExt cx="495375" cy="477875"/>
          </a:xfrm>
        </p:grpSpPr>
        <p:sp>
          <p:nvSpPr>
            <p:cNvPr id="16" name="Google Shape;242;p27"/>
            <p:cNvSpPr/>
            <p:nvPr/>
          </p:nvSpPr>
          <p:spPr>
            <a:xfrm>
              <a:off x="4195125" y="2684100"/>
              <a:ext cx="181825" cy="165150"/>
            </a:xfrm>
            <a:custGeom>
              <a:avLst/>
              <a:gdLst/>
              <a:ahLst/>
              <a:cxnLst/>
              <a:rect l="l" t="t" r="r" b="b"/>
              <a:pathLst>
                <a:path w="7273" h="6606" extrusionOk="0">
                  <a:moveTo>
                    <a:pt x="3636" y="1"/>
                  </a:moveTo>
                  <a:cubicBezTo>
                    <a:pt x="2769" y="1"/>
                    <a:pt x="1935" y="368"/>
                    <a:pt x="1301" y="968"/>
                  </a:cubicBezTo>
                  <a:cubicBezTo>
                    <a:pt x="1" y="2269"/>
                    <a:pt x="1" y="4371"/>
                    <a:pt x="1301" y="5638"/>
                  </a:cubicBezTo>
                  <a:cubicBezTo>
                    <a:pt x="1935" y="6272"/>
                    <a:pt x="2803" y="6606"/>
                    <a:pt x="3636" y="6606"/>
                  </a:cubicBezTo>
                  <a:cubicBezTo>
                    <a:pt x="4470" y="6606"/>
                    <a:pt x="5304" y="6272"/>
                    <a:pt x="5971" y="5638"/>
                  </a:cubicBezTo>
                  <a:cubicBezTo>
                    <a:pt x="7272" y="4371"/>
                    <a:pt x="7272" y="2269"/>
                    <a:pt x="5971" y="968"/>
                  </a:cubicBezTo>
                  <a:cubicBezTo>
                    <a:pt x="5338" y="368"/>
                    <a:pt x="4504" y="1"/>
                    <a:pt x="363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43;p27"/>
            <p:cNvSpPr/>
            <p:nvPr/>
          </p:nvSpPr>
          <p:spPr>
            <a:xfrm>
              <a:off x="3881575" y="2997675"/>
              <a:ext cx="180975" cy="164300"/>
            </a:xfrm>
            <a:custGeom>
              <a:avLst/>
              <a:gdLst/>
              <a:ahLst/>
              <a:cxnLst/>
              <a:rect l="l" t="t" r="r" b="b"/>
              <a:pathLst>
                <a:path w="7239" h="6572" extrusionOk="0">
                  <a:moveTo>
                    <a:pt x="3636" y="0"/>
                  </a:moveTo>
                  <a:cubicBezTo>
                    <a:pt x="2736" y="0"/>
                    <a:pt x="1902" y="334"/>
                    <a:pt x="1301" y="934"/>
                  </a:cubicBezTo>
                  <a:cubicBezTo>
                    <a:pt x="0" y="2235"/>
                    <a:pt x="0" y="4337"/>
                    <a:pt x="1301" y="5604"/>
                  </a:cubicBezTo>
                  <a:cubicBezTo>
                    <a:pt x="1902" y="6238"/>
                    <a:pt x="2802" y="6572"/>
                    <a:pt x="3636" y="6572"/>
                  </a:cubicBezTo>
                  <a:cubicBezTo>
                    <a:pt x="4470" y="6572"/>
                    <a:pt x="5337" y="6271"/>
                    <a:pt x="5971" y="5604"/>
                  </a:cubicBezTo>
                  <a:cubicBezTo>
                    <a:pt x="7239" y="4337"/>
                    <a:pt x="7239" y="2235"/>
                    <a:pt x="5971" y="934"/>
                  </a:cubicBezTo>
                  <a:cubicBezTo>
                    <a:pt x="5337" y="334"/>
                    <a:pt x="4503" y="0"/>
                    <a:pt x="363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44;p27"/>
            <p:cNvSpPr/>
            <p:nvPr/>
          </p:nvSpPr>
          <p:spPr>
            <a:xfrm>
              <a:off x="3990825" y="2783350"/>
              <a:ext cx="272700" cy="272725"/>
            </a:xfrm>
            <a:custGeom>
              <a:avLst/>
              <a:gdLst/>
              <a:ahLst/>
              <a:cxnLst/>
              <a:rect l="l" t="t" r="r" b="b"/>
              <a:pathLst>
                <a:path w="10908" h="10909" extrusionOk="0">
                  <a:moveTo>
                    <a:pt x="9774" y="0"/>
                  </a:moveTo>
                  <a:lnTo>
                    <a:pt x="0" y="9774"/>
                  </a:lnTo>
                  <a:lnTo>
                    <a:pt x="1134" y="10908"/>
                  </a:lnTo>
                  <a:lnTo>
                    <a:pt x="10908" y="1135"/>
                  </a:lnTo>
                  <a:lnTo>
                    <a:pt x="977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 name="TextBox 24"/>
          <p:cNvSpPr txBox="1"/>
          <p:nvPr/>
        </p:nvSpPr>
        <p:spPr>
          <a:xfrm>
            <a:off x="352014" y="1278480"/>
            <a:ext cx="6812280" cy="954107"/>
          </a:xfrm>
          <a:prstGeom prst="rect">
            <a:avLst/>
          </a:prstGeom>
          <a:noFill/>
        </p:spPr>
        <p:txBody>
          <a:bodyPr wrap="square" rtlCol="0">
            <a:spAutoFit/>
          </a:bodyPr>
          <a:lstStyle/>
          <a:p>
            <a:pPr marL="584200" lvl="1" indent="0" algn="just">
              <a:buNone/>
            </a:pPr>
            <a:r>
              <a:rPr lang="en-US" dirty="0"/>
              <a:t>Bitcoin is like a super cool experiment with money and technology. It might stay, but regular money won't go away. We've seen how it gives us new ideas about money rules, banks, and different money types. Let's keep exploring and enjoy the ride!</a:t>
            </a:r>
            <a:endParaRPr lang="en-US" sz="1300" dirty="0"/>
          </a:p>
        </p:txBody>
      </p:sp>
      <p:graphicFrame>
        <p:nvGraphicFramePr>
          <p:cNvPr id="26" name="Diagram 25"/>
          <p:cNvGraphicFramePr/>
          <p:nvPr>
            <p:extLst>
              <p:ext uri="{D42A27DB-BD31-4B8C-83A1-F6EECF244321}">
                <p14:modId xmlns:p14="http://schemas.microsoft.com/office/powerpoint/2010/main" val="2877020454"/>
              </p:ext>
            </p:extLst>
          </p:nvPr>
        </p:nvGraphicFramePr>
        <p:xfrm>
          <a:off x="1357106" y="2232587"/>
          <a:ext cx="5341620" cy="13691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28" name="Picture 2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321806" y="2628947"/>
            <a:ext cx="872695" cy="668750"/>
          </a:xfrm>
          <a:prstGeom prst="rect">
            <a:avLst/>
          </a:prstGeom>
        </p:spPr>
      </p:pic>
      <p:pic>
        <p:nvPicPr>
          <p:cNvPr id="30" name="Picture 2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716679" y="2628947"/>
            <a:ext cx="834270" cy="624822"/>
          </a:xfrm>
          <a:prstGeom prst="rect">
            <a:avLst/>
          </a:prstGeom>
        </p:spPr>
      </p:pic>
      <p:pic>
        <p:nvPicPr>
          <p:cNvPr id="31" name="Picture 3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254869" y="2628947"/>
            <a:ext cx="659974" cy="593231"/>
          </a:xfrm>
          <a:prstGeom prst="rect">
            <a:avLst/>
          </a:prstGeom>
        </p:spPr>
      </p:pic>
      <p:sp>
        <p:nvSpPr>
          <p:cNvPr id="32" name="TextBox 31"/>
          <p:cNvSpPr txBox="1"/>
          <p:nvPr/>
        </p:nvSpPr>
        <p:spPr>
          <a:xfrm>
            <a:off x="1792270" y="3230939"/>
            <a:ext cx="671979" cy="307777"/>
          </a:xfrm>
          <a:prstGeom prst="rect">
            <a:avLst/>
          </a:prstGeom>
          <a:noFill/>
        </p:spPr>
        <p:txBody>
          <a:bodyPr wrap="none" rtlCol="0">
            <a:spAutoFit/>
          </a:bodyPr>
          <a:lstStyle/>
          <a:p>
            <a:r>
              <a:rPr lang="en-US" dirty="0" smtClean="0"/>
              <a:t>1800s</a:t>
            </a:r>
            <a:endParaRPr lang="en-US" dirty="0"/>
          </a:p>
        </p:txBody>
      </p:sp>
      <p:sp>
        <p:nvSpPr>
          <p:cNvPr id="33" name="TextBox 32"/>
          <p:cNvSpPr txBox="1"/>
          <p:nvPr/>
        </p:nvSpPr>
        <p:spPr>
          <a:xfrm>
            <a:off x="3412205" y="3239291"/>
            <a:ext cx="749599" cy="307777"/>
          </a:xfrm>
          <a:prstGeom prst="rect">
            <a:avLst/>
          </a:prstGeom>
          <a:noFill/>
        </p:spPr>
        <p:txBody>
          <a:bodyPr wrap="square" rtlCol="0">
            <a:spAutoFit/>
          </a:bodyPr>
          <a:lstStyle/>
          <a:p>
            <a:r>
              <a:rPr lang="en-US" dirty="0" smtClean="0"/>
              <a:t>1900s</a:t>
            </a:r>
            <a:endParaRPr lang="en-US" dirty="0"/>
          </a:p>
        </p:txBody>
      </p:sp>
      <p:sp>
        <p:nvSpPr>
          <p:cNvPr id="34" name="TextBox 33"/>
          <p:cNvSpPr txBox="1"/>
          <p:nvPr/>
        </p:nvSpPr>
        <p:spPr>
          <a:xfrm>
            <a:off x="5234637" y="3275577"/>
            <a:ext cx="749599" cy="307777"/>
          </a:xfrm>
          <a:prstGeom prst="rect">
            <a:avLst/>
          </a:prstGeom>
          <a:noFill/>
        </p:spPr>
        <p:txBody>
          <a:bodyPr wrap="square" rtlCol="0">
            <a:spAutoFit/>
          </a:bodyPr>
          <a:lstStyle/>
          <a:p>
            <a:r>
              <a:rPr lang="en-US" dirty="0" smtClean="0"/>
              <a:t>Today</a:t>
            </a:r>
            <a:endParaRPr lang="en-US" dirty="0"/>
          </a:p>
        </p:txBody>
      </p:sp>
      <p:sp>
        <p:nvSpPr>
          <p:cNvPr id="20" name="Rounded Rectangle 19"/>
          <p:cNvSpPr/>
          <p:nvPr/>
        </p:nvSpPr>
        <p:spPr>
          <a:xfrm>
            <a:off x="1961297" y="1988201"/>
            <a:ext cx="4466407" cy="792811"/>
          </a:xfrm>
          <a:prstGeom prst="round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800" dirty="0" smtClean="0"/>
              <a:t>Thank You </a:t>
            </a:r>
            <a:endParaRPr lang="en-US" sz="2800" dirty="0"/>
          </a:p>
        </p:txBody>
      </p:sp>
    </p:spTree>
    <p:extLst>
      <p:ext uri="{BB962C8B-B14F-4D97-AF65-F5344CB8AC3E}">
        <p14:creationId xmlns:p14="http://schemas.microsoft.com/office/powerpoint/2010/main" val="239644463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fade">
                                      <p:cBhvr>
                                        <p:cTn id="11" dur="500"/>
                                        <p:tgtEl>
                                          <p:spTgt spid="25"/>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6"/>
                                        </p:tgtEl>
                                        <p:attrNameLst>
                                          <p:attrName>style.visibility</p:attrName>
                                        </p:attrNameLst>
                                      </p:cBhvr>
                                      <p:to>
                                        <p:strVal val="visible"/>
                                      </p:to>
                                    </p:set>
                                    <p:animEffect transition="in" filter="fade">
                                      <p:cBhvr>
                                        <p:cTn id="15" dur="500"/>
                                        <p:tgtEl>
                                          <p:spTgt spid="26"/>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30"/>
                                        </p:tgtEl>
                                        <p:attrNameLst>
                                          <p:attrName>style.visibility</p:attrName>
                                        </p:attrNameLst>
                                      </p:cBhvr>
                                      <p:to>
                                        <p:strVal val="visible"/>
                                      </p:to>
                                    </p:set>
                                    <p:animEffect transition="in" filter="fade">
                                      <p:cBhvr>
                                        <p:cTn id="19" dur="500"/>
                                        <p:tgtEl>
                                          <p:spTgt spid="30"/>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32"/>
                                        </p:tgtEl>
                                        <p:attrNameLst>
                                          <p:attrName>style.visibility</p:attrName>
                                        </p:attrNameLst>
                                      </p:cBhvr>
                                      <p:to>
                                        <p:strVal val="visible"/>
                                      </p:to>
                                    </p:set>
                                    <p:animEffect transition="in" filter="fade">
                                      <p:cBhvr>
                                        <p:cTn id="23" dur="500"/>
                                        <p:tgtEl>
                                          <p:spTgt spid="32"/>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28"/>
                                        </p:tgtEl>
                                        <p:attrNameLst>
                                          <p:attrName>style.visibility</p:attrName>
                                        </p:attrNameLst>
                                      </p:cBhvr>
                                      <p:to>
                                        <p:strVal val="visible"/>
                                      </p:to>
                                    </p:set>
                                    <p:animEffect transition="in" filter="fade">
                                      <p:cBhvr>
                                        <p:cTn id="27" dur="500"/>
                                        <p:tgtEl>
                                          <p:spTgt spid="28"/>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33"/>
                                        </p:tgtEl>
                                        <p:attrNameLst>
                                          <p:attrName>style.visibility</p:attrName>
                                        </p:attrNameLst>
                                      </p:cBhvr>
                                      <p:to>
                                        <p:strVal val="visible"/>
                                      </p:to>
                                    </p:set>
                                    <p:animEffect transition="in" filter="fade">
                                      <p:cBhvr>
                                        <p:cTn id="31" dur="500"/>
                                        <p:tgtEl>
                                          <p:spTgt spid="33"/>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31"/>
                                        </p:tgtEl>
                                        <p:attrNameLst>
                                          <p:attrName>style.visibility</p:attrName>
                                        </p:attrNameLst>
                                      </p:cBhvr>
                                      <p:to>
                                        <p:strVal val="visible"/>
                                      </p:to>
                                    </p:set>
                                    <p:animEffect transition="in" filter="fade">
                                      <p:cBhvr>
                                        <p:cTn id="35" dur="500"/>
                                        <p:tgtEl>
                                          <p:spTgt spid="31"/>
                                        </p:tgtEl>
                                      </p:cBhvr>
                                    </p:animEffect>
                                  </p:childTnLst>
                                </p:cTn>
                              </p:par>
                            </p:childTnLst>
                          </p:cTn>
                        </p:par>
                        <p:par>
                          <p:cTn id="36" fill="hold">
                            <p:stCondLst>
                              <p:cond delay="4000"/>
                            </p:stCondLst>
                            <p:childTnLst>
                              <p:par>
                                <p:cTn id="37" presetID="10" presetClass="entr" presetSubtype="0" fill="hold" grpId="0" nodeType="afterEffect">
                                  <p:stCondLst>
                                    <p:cond delay="0"/>
                                  </p:stCondLst>
                                  <p:childTnLst>
                                    <p:set>
                                      <p:cBhvr>
                                        <p:cTn id="38" dur="1" fill="hold">
                                          <p:stCondLst>
                                            <p:cond delay="0"/>
                                          </p:stCondLst>
                                        </p:cTn>
                                        <p:tgtEl>
                                          <p:spTgt spid="34"/>
                                        </p:tgtEl>
                                        <p:attrNameLst>
                                          <p:attrName>style.visibility</p:attrName>
                                        </p:attrNameLst>
                                      </p:cBhvr>
                                      <p:to>
                                        <p:strVal val="visible"/>
                                      </p:to>
                                    </p:set>
                                    <p:animEffect transition="in" filter="fade">
                                      <p:cBhvr>
                                        <p:cTn id="39" dur="500"/>
                                        <p:tgtEl>
                                          <p:spTgt spid="34"/>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xit" presetSubtype="0" fill="hold" grpId="1" nodeType="clickEffect">
                                  <p:stCondLst>
                                    <p:cond delay="0"/>
                                  </p:stCondLst>
                                  <p:childTnLst>
                                    <p:animEffect transition="out" filter="fade">
                                      <p:cBhvr>
                                        <p:cTn id="43" dur="500"/>
                                        <p:tgtEl>
                                          <p:spTgt spid="2"/>
                                        </p:tgtEl>
                                      </p:cBhvr>
                                    </p:animEffect>
                                    <p:set>
                                      <p:cBhvr>
                                        <p:cTn id="44" dur="1" fill="hold">
                                          <p:stCondLst>
                                            <p:cond delay="499"/>
                                          </p:stCondLst>
                                        </p:cTn>
                                        <p:tgtEl>
                                          <p:spTgt spid="2"/>
                                        </p:tgtEl>
                                        <p:attrNameLst>
                                          <p:attrName>style.visibility</p:attrName>
                                        </p:attrNameLst>
                                      </p:cBhvr>
                                      <p:to>
                                        <p:strVal val="hidden"/>
                                      </p:to>
                                    </p:set>
                                  </p:childTnLst>
                                </p:cTn>
                              </p:par>
                              <p:par>
                                <p:cTn id="45" presetID="10" presetClass="exit" presetSubtype="0" fill="hold" grpId="1" nodeType="withEffect">
                                  <p:stCondLst>
                                    <p:cond delay="0"/>
                                  </p:stCondLst>
                                  <p:childTnLst>
                                    <p:animEffect transition="out" filter="fade">
                                      <p:cBhvr>
                                        <p:cTn id="46" dur="500"/>
                                        <p:tgtEl>
                                          <p:spTgt spid="25"/>
                                        </p:tgtEl>
                                      </p:cBhvr>
                                    </p:animEffect>
                                    <p:set>
                                      <p:cBhvr>
                                        <p:cTn id="47" dur="1" fill="hold">
                                          <p:stCondLst>
                                            <p:cond delay="499"/>
                                          </p:stCondLst>
                                        </p:cTn>
                                        <p:tgtEl>
                                          <p:spTgt spid="25"/>
                                        </p:tgtEl>
                                        <p:attrNameLst>
                                          <p:attrName>style.visibility</p:attrName>
                                        </p:attrNameLst>
                                      </p:cBhvr>
                                      <p:to>
                                        <p:strVal val="hidden"/>
                                      </p:to>
                                    </p:set>
                                  </p:childTnLst>
                                </p:cTn>
                              </p:par>
                              <p:par>
                                <p:cTn id="48" presetID="10" presetClass="exit" presetSubtype="0" fill="hold" grpId="1" nodeType="withEffect">
                                  <p:stCondLst>
                                    <p:cond delay="0"/>
                                  </p:stCondLst>
                                  <p:childTnLst>
                                    <p:animEffect transition="out" filter="fade">
                                      <p:cBhvr>
                                        <p:cTn id="49" dur="500"/>
                                        <p:tgtEl>
                                          <p:spTgt spid="26"/>
                                        </p:tgtEl>
                                      </p:cBhvr>
                                    </p:animEffect>
                                    <p:set>
                                      <p:cBhvr>
                                        <p:cTn id="50" dur="1" fill="hold">
                                          <p:stCondLst>
                                            <p:cond delay="499"/>
                                          </p:stCondLst>
                                        </p:cTn>
                                        <p:tgtEl>
                                          <p:spTgt spid="26"/>
                                        </p:tgtEl>
                                        <p:attrNameLst>
                                          <p:attrName>style.visibility</p:attrName>
                                        </p:attrNameLst>
                                      </p:cBhvr>
                                      <p:to>
                                        <p:strVal val="hidden"/>
                                      </p:to>
                                    </p:set>
                                  </p:childTnLst>
                                </p:cTn>
                              </p:par>
                              <p:par>
                                <p:cTn id="51" presetID="10" presetClass="exit" presetSubtype="0" fill="hold" nodeType="withEffect">
                                  <p:stCondLst>
                                    <p:cond delay="0"/>
                                  </p:stCondLst>
                                  <p:childTnLst>
                                    <p:animEffect transition="out" filter="fade">
                                      <p:cBhvr>
                                        <p:cTn id="52" dur="500"/>
                                        <p:tgtEl>
                                          <p:spTgt spid="30"/>
                                        </p:tgtEl>
                                      </p:cBhvr>
                                    </p:animEffect>
                                    <p:set>
                                      <p:cBhvr>
                                        <p:cTn id="53" dur="1" fill="hold">
                                          <p:stCondLst>
                                            <p:cond delay="499"/>
                                          </p:stCondLst>
                                        </p:cTn>
                                        <p:tgtEl>
                                          <p:spTgt spid="30"/>
                                        </p:tgtEl>
                                        <p:attrNameLst>
                                          <p:attrName>style.visibility</p:attrName>
                                        </p:attrNameLst>
                                      </p:cBhvr>
                                      <p:to>
                                        <p:strVal val="hidden"/>
                                      </p:to>
                                    </p:set>
                                  </p:childTnLst>
                                </p:cTn>
                              </p:par>
                              <p:par>
                                <p:cTn id="54" presetID="10" presetClass="exit" presetSubtype="0" fill="hold" grpId="1" nodeType="withEffect">
                                  <p:stCondLst>
                                    <p:cond delay="0"/>
                                  </p:stCondLst>
                                  <p:childTnLst>
                                    <p:animEffect transition="out" filter="fade">
                                      <p:cBhvr>
                                        <p:cTn id="55" dur="500"/>
                                        <p:tgtEl>
                                          <p:spTgt spid="32"/>
                                        </p:tgtEl>
                                      </p:cBhvr>
                                    </p:animEffect>
                                    <p:set>
                                      <p:cBhvr>
                                        <p:cTn id="56" dur="1" fill="hold">
                                          <p:stCondLst>
                                            <p:cond delay="499"/>
                                          </p:stCondLst>
                                        </p:cTn>
                                        <p:tgtEl>
                                          <p:spTgt spid="32"/>
                                        </p:tgtEl>
                                        <p:attrNameLst>
                                          <p:attrName>style.visibility</p:attrName>
                                        </p:attrNameLst>
                                      </p:cBhvr>
                                      <p:to>
                                        <p:strVal val="hidden"/>
                                      </p:to>
                                    </p:set>
                                  </p:childTnLst>
                                </p:cTn>
                              </p:par>
                              <p:par>
                                <p:cTn id="57" presetID="10" presetClass="exit" presetSubtype="0" fill="hold" nodeType="withEffect">
                                  <p:stCondLst>
                                    <p:cond delay="0"/>
                                  </p:stCondLst>
                                  <p:childTnLst>
                                    <p:animEffect transition="out" filter="fade">
                                      <p:cBhvr>
                                        <p:cTn id="58" dur="500"/>
                                        <p:tgtEl>
                                          <p:spTgt spid="28"/>
                                        </p:tgtEl>
                                      </p:cBhvr>
                                    </p:animEffect>
                                    <p:set>
                                      <p:cBhvr>
                                        <p:cTn id="59" dur="1" fill="hold">
                                          <p:stCondLst>
                                            <p:cond delay="499"/>
                                          </p:stCondLst>
                                        </p:cTn>
                                        <p:tgtEl>
                                          <p:spTgt spid="28"/>
                                        </p:tgtEl>
                                        <p:attrNameLst>
                                          <p:attrName>style.visibility</p:attrName>
                                        </p:attrNameLst>
                                      </p:cBhvr>
                                      <p:to>
                                        <p:strVal val="hidden"/>
                                      </p:to>
                                    </p:set>
                                  </p:childTnLst>
                                </p:cTn>
                              </p:par>
                              <p:par>
                                <p:cTn id="60" presetID="10" presetClass="exit" presetSubtype="0" fill="hold" grpId="1" nodeType="withEffect">
                                  <p:stCondLst>
                                    <p:cond delay="0"/>
                                  </p:stCondLst>
                                  <p:childTnLst>
                                    <p:animEffect transition="out" filter="fade">
                                      <p:cBhvr>
                                        <p:cTn id="61" dur="500"/>
                                        <p:tgtEl>
                                          <p:spTgt spid="33"/>
                                        </p:tgtEl>
                                      </p:cBhvr>
                                    </p:animEffect>
                                    <p:set>
                                      <p:cBhvr>
                                        <p:cTn id="62" dur="1" fill="hold">
                                          <p:stCondLst>
                                            <p:cond delay="499"/>
                                          </p:stCondLst>
                                        </p:cTn>
                                        <p:tgtEl>
                                          <p:spTgt spid="33"/>
                                        </p:tgtEl>
                                        <p:attrNameLst>
                                          <p:attrName>style.visibility</p:attrName>
                                        </p:attrNameLst>
                                      </p:cBhvr>
                                      <p:to>
                                        <p:strVal val="hidden"/>
                                      </p:to>
                                    </p:set>
                                  </p:childTnLst>
                                </p:cTn>
                              </p:par>
                              <p:par>
                                <p:cTn id="63" presetID="10" presetClass="exit" presetSubtype="0" fill="hold" nodeType="withEffect">
                                  <p:stCondLst>
                                    <p:cond delay="0"/>
                                  </p:stCondLst>
                                  <p:childTnLst>
                                    <p:animEffect transition="out" filter="fade">
                                      <p:cBhvr>
                                        <p:cTn id="64" dur="500"/>
                                        <p:tgtEl>
                                          <p:spTgt spid="31"/>
                                        </p:tgtEl>
                                      </p:cBhvr>
                                    </p:animEffect>
                                    <p:set>
                                      <p:cBhvr>
                                        <p:cTn id="65" dur="1" fill="hold">
                                          <p:stCondLst>
                                            <p:cond delay="499"/>
                                          </p:stCondLst>
                                        </p:cTn>
                                        <p:tgtEl>
                                          <p:spTgt spid="31"/>
                                        </p:tgtEl>
                                        <p:attrNameLst>
                                          <p:attrName>style.visibility</p:attrName>
                                        </p:attrNameLst>
                                      </p:cBhvr>
                                      <p:to>
                                        <p:strVal val="hidden"/>
                                      </p:to>
                                    </p:set>
                                  </p:childTnLst>
                                </p:cTn>
                              </p:par>
                              <p:par>
                                <p:cTn id="66" presetID="10" presetClass="exit" presetSubtype="0" fill="hold" grpId="1" nodeType="withEffect">
                                  <p:stCondLst>
                                    <p:cond delay="0"/>
                                  </p:stCondLst>
                                  <p:childTnLst>
                                    <p:animEffect transition="out" filter="fade">
                                      <p:cBhvr>
                                        <p:cTn id="67" dur="500"/>
                                        <p:tgtEl>
                                          <p:spTgt spid="34"/>
                                        </p:tgtEl>
                                      </p:cBhvr>
                                    </p:animEffect>
                                    <p:set>
                                      <p:cBhvr>
                                        <p:cTn id="68" dur="1" fill="hold">
                                          <p:stCondLst>
                                            <p:cond delay="499"/>
                                          </p:stCondLst>
                                        </p:cTn>
                                        <p:tgtEl>
                                          <p:spTgt spid="34"/>
                                        </p:tgtEl>
                                        <p:attrNameLst>
                                          <p:attrName>style.visibility</p:attrName>
                                        </p:attrNameLst>
                                      </p:cBhvr>
                                      <p:to>
                                        <p:strVal val="hidden"/>
                                      </p:to>
                                    </p:set>
                                  </p:childTnLst>
                                </p:cTn>
                              </p:par>
                            </p:childTnLst>
                          </p:cTn>
                        </p:par>
                        <p:par>
                          <p:cTn id="69" fill="hold">
                            <p:stCondLst>
                              <p:cond delay="500"/>
                            </p:stCondLst>
                            <p:childTnLst>
                              <p:par>
                                <p:cTn id="70" presetID="10" presetClass="entr" presetSubtype="0" fill="hold" grpId="0" nodeType="afterEffect">
                                  <p:stCondLst>
                                    <p:cond delay="0"/>
                                  </p:stCondLst>
                                  <p:childTnLst>
                                    <p:set>
                                      <p:cBhvr>
                                        <p:cTn id="71" dur="1" fill="hold">
                                          <p:stCondLst>
                                            <p:cond delay="0"/>
                                          </p:stCondLst>
                                        </p:cTn>
                                        <p:tgtEl>
                                          <p:spTgt spid="20"/>
                                        </p:tgtEl>
                                        <p:attrNameLst>
                                          <p:attrName>style.visibility</p:attrName>
                                        </p:attrNameLst>
                                      </p:cBhvr>
                                      <p:to>
                                        <p:strVal val="visible"/>
                                      </p:to>
                                    </p:set>
                                    <p:animEffect transition="in" filter="fade">
                                      <p:cBhvr>
                                        <p:cTn id="7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25" grpId="0"/>
      <p:bldP spid="25" grpId="1"/>
      <p:bldGraphic spid="26" grpId="0">
        <p:bldAsOne/>
      </p:bldGraphic>
      <p:bldGraphic spid="26" grpId="1">
        <p:bldAsOne/>
      </p:bldGraphic>
      <p:bldP spid="32" grpId="0"/>
      <p:bldP spid="32" grpId="1"/>
      <p:bldP spid="33" grpId="0"/>
      <p:bldP spid="33" grpId="1"/>
      <p:bldP spid="34" grpId="0"/>
      <p:bldP spid="34" grpId="1"/>
      <p:bldP spid="20" grpId="0" animBg="1"/>
    </p:bldLst>
  </p:timing>
</p:sld>
</file>

<file path=ppt/theme/theme1.xml><?xml version="1.0" encoding="utf-8"?>
<a:theme xmlns:a="http://schemas.openxmlformats.org/drawingml/2006/main" name="Cryptocurrency Today Infographics by Slidesgo">
  <a:themeElements>
    <a:clrScheme name="Simple Light">
      <a:dk1>
        <a:srgbClr val="F1E8DC"/>
      </a:dk1>
      <a:lt1>
        <a:srgbClr val="FFFFFF"/>
      </a:lt1>
      <a:dk2>
        <a:srgbClr val="FBBF60"/>
      </a:dk2>
      <a:lt2>
        <a:srgbClr val="D7A350"/>
      </a:lt2>
      <a:accent1>
        <a:srgbClr val="39B0D1"/>
      </a:accent1>
      <a:accent2>
        <a:srgbClr val="66B888"/>
      </a:accent2>
      <a:accent3>
        <a:srgbClr val="4B8E67"/>
      </a:accent3>
      <a:accent4>
        <a:srgbClr val="FE98B0"/>
      </a:accent4>
      <a:accent5>
        <a:srgbClr val="383838"/>
      </a:accent5>
      <a:accent6>
        <a:srgbClr val="383838"/>
      </a:accent6>
      <a:hlink>
        <a:srgbClr val="38383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336</TotalTime>
  <Words>343</Words>
  <Application>Microsoft Office PowerPoint</Application>
  <PresentationFormat>On-screen Show (16:9)</PresentationFormat>
  <Paragraphs>55</Paragraphs>
  <Slides>8</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vt:i4>
      </vt:variant>
    </vt:vector>
  </HeadingPairs>
  <TitlesOfParts>
    <vt:vector size="15" baseType="lpstr">
      <vt:lpstr>Chewy</vt:lpstr>
      <vt:lpstr>Wingdings</vt:lpstr>
      <vt:lpstr>Josefin Slab SemiBold</vt:lpstr>
      <vt:lpstr>Bebas Neue</vt:lpstr>
      <vt:lpstr>Arial</vt:lpstr>
      <vt:lpstr>Ubuntu</vt:lpstr>
      <vt:lpstr>Cryptocurrency Today Infographics by Slidesgo</vt:lpstr>
      <vt:lpstr>Bitcoin as a  Future Currency</vt:lpstr>
      <vt:lpstr>What is Bitcoin?</vt:lpstr>
      <vt:lpstr>Why Bitcoin was Created?</vt:lpstr>
      <vt:lpstr>PowerPoint Presentation</vt:lpstr>
      <vt:lpstr>Advantages of Bitcoin</vt:lpstr>
      <vt:lpstr>Future Potential of Bitcoin</vt:lpstr>
      <vt:lpstr>PowerPoint Presentation</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Bitcoin as a  Future Currency</dc:title>
  <dc:creator>Md Tanzim Hossain</dc:creator>
  <cp:lastModifiedBy>Md Tanzim Hossain</cp:lastModifiedBy>
  <cp:revision>34</cp:revision>
  <dcterms:modified xsi:type="dcterms:W3CDTF">2023-08-23T02:10:54Z</dcterms:modified>
</cp:coreProperties>
</file>